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1"/>
  </p:notesMasterIdLst>
  <p:sldIdLst>
    <p:sldId id="256" r:id="rId2"/>
    <p:sldId id="258" r:id="rId3"/>
    <p:sldId id="259" r:id="rId4"/>
    <p:sldId id="260" r:id="rId5"/>
    <p:sldId id="270" r:id="rId6"/>
    <p:sldId id="268" r:id="rId7"/>
    <p:sldId id="271" r:id="rId8"/>
    <p:sldId id="272" r:id="rId9"/>
    <p:sldId id="273" r:id="rId10"/>
    <p:sldId id="274" r:id="rId11"/>
    <p:sldId id="263" r:id="rId12"/>
    <p:sldId id="262" r:id="rId13"/>
    <p:sldId id="275" r:id="rId14"/>
    <p:sldId id="264" r:id="rId15"/>
    <p:sldId id="276" r:id="rId16"/>
    <p:sldId id="265" r:id="rId17"/>
    <p:sldId id="278" r:id="rId18"/>
    <p:sldId id="279" r:id="rId19"/>
    <p:sldId id="277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7D31"/>
    <a:srgbClr val="000000"/>
    <a:srgbClr val="A5A5A5"/>
    <a:srgbClr val="4472C4"/>
    <a:srgbClr val="C55A1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4D85E59-060D-47B0-9065-E3E8C43FF9BE}" v="289" dt="2024-08-16T22:23:53.87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230" autoAdjust="0"/>
    <p:restoredTop sz="94660"/>
  </p:normalViewPr>
  <p:slideViewPr>
    <p:cSldViewPr snapToGrid="0">
      <p:cViewPr varScale="1">
        <p:scale>
          <a:sx n="74" d="100"/>
          <a:sy n="74" d="100"/>
        </p:scale>
        <p:origin x="1214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microsoft.com/office/2016/11/relationships/changesInfo" Target="changesInfos/changesInfo1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Relationship Id="rId27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aniel Barbosa" userId="dbf351527f055009" providerId="LiveId" clId="{D4D85E59-060D-47B0-9065-E3E8C43FF9BE}"/>
    <pc:docChg chg="undo custSel addSld delSld modSld sldOrd">
      <pc:chgData name="Daniel Barbosa" userId="dbf351527f055009" providerId="LiveId" clId="{D4D85E59-060D-47B0-9065-E3E8C43FF9BE}" dt="2024-08-16T22:24:10.526" v="875" actId="20577"/>
      <pc:docMkLst>
        <pc:docMk/>
      </pc:docMkLst>
      <pc:sldChg chg="modSp mod">
        <pc:chgData name="Daniel Barbosa" userId="dbf351527f055009" providerId="LiveId" clId="{D4D85E59-060D-47B0-9065-E3E8C43FF9BE}" dt="2024-05-09T00:56:55.410" v="863" actId="20577"/>
        <pc:sldMkLst>
          <pc:docMk/>
          <pc:sldMk cId="1043383063" sldId="258"/>
        </pc:sldMkLst>
        <pc:spChg chg="mod">
          <ac:chgData name="Daniel Barbosa" userId="dbf351527f055009" providerId="LiveId" clId="{D4D85E59-060D-47B0-9065-E3E8C43FF9BE}" dt="2024-05-09T00:56:55.410" v="863" actId="20577"/>
          <ac:spMkLst>
            <pc:docMk/>
            <pc:sldMk cId="1043383063" sldId="258"/>
            <ac:spMk id="3" creationId="{3DC04D4E-DFD0-DC7D-C540-63565C80EA38}"/>
          </ac:spMkLst>
        </pc:spChg>
      </pc:sldChg>
      <pc:sldChg chg="delSp mod">
        <pc:chgData name="Daniel Barbosa" userId="dbf351527f055009" providerId="LiveId" clId="{D4D85E59-060D-47B0-9065-E3E8C43FF9BE}" dt="2024-05-08T21:57:53.609" v="777" actId="478"/>
        <pc:sldMkLst>
          <pc:docMk/>
          <pc:sldMk cId="111616575" sldId="259"/>
        </pc:sldMkLst>
        <pc:spChg chg="del">
          <ac:chgData name="Daniel Barbosa" userId="dbf351527f055009" providerId="LiveId" clId="{D4D85E59-060D-47B0-9065-E3E8C43FF9BE}" dt="2024-05-08T21:57:53.609" v="777" actId="478"/>
          <ac:spMkLst>
            <pc:docMk/>
            <pc:sldMk cId="111616575" sldId="259"/>
            <ac:spMk id="3" creationId="{3DC04D4E-DFD0-DC7D-C540-63565C80EA38}"/>
          </ac:spMkLst>
        </pc:spChg>
      </pc:sldChg>
      <pc:sldChg chg="addSp delSp mod">
        <pc:chgData name="Daniel Barbosa" userId="dbf351527f055009" providerId="LiveId" clId="{D4D85E59-060D-47B0-9065-E3E8C43FF9BE}" dt="2024-05-08T21:58:57.630" v="779" actId="478"/>
        <pc:sldMkLst>
          <pc:docMk/>
          <pc:sldMk cId="2207675041" sldId="263"/>
        </pc:sldMkLst>
        <pc:spChg chg="add del">
          <ac:chgData name="Daniel Barbosa" userId="dbf351527f055009" providerId="LiveId" clId="{D4D85E59-060D-47B0-9065-E3E8C43FF9BE}" dt="2024-05-08T21:58:57.630" v="779" actId="478"/>
          <ac:spMkLst>
            <pc:docMk/>
            <pc:sldMk cId="2207675041" sldId="263"/>
            <ac:spMk id="47" creationId="{4982413C-DF04-0990-822A-29874A42FD00}"/>
          </ac:spMkLst>
        </pc:spChg>
      </pc:sldChg>
      <pc:sldChg chg="addSp modSp mod">
        <pc:chgData name="Daniel Barbosa" userId="dbf351527f055009" providerId="LiveId" clId="{D4D85E59-060D-47B0-9065-E3E8C43FF9BE}" dt="2024-05-08T02:31:41.913" v="531" actId="1037"/>
        <pc:sldMkLst>
          <pc:docMk/>
          <pc:sldMk cId="1991618930" sldId="265"/>
        </pc:sldMkLst>
        <pc:spChg chg="add mod">
          <ac:chgData name="Daniel Barbosa" userId="dbf351527f055009" providerId="LiveId" clId="{D4D85E59-060D-47B0-9065-E3E8C43FF9BE}" dt="2024-05-08T02:31:19.536" v="410" actId="1038"/>
          <ac:spMkLst>
            <pc:docMk/>
            <pc:sldMk cId="1991618930" sldId="265"/>
            <ac:spMk id="9" creationId="{0783F579-7DAB-9D02-38EF-6C53DFCC5A87}"/>
          </ac:spMkLst>
        </pc:spChg>
        <pc:spChg chg="add mod">
          <ac:chgData name="Daniel Barbosa" userId="dbf351527f055009" providerId="LiveId" clId="{D4D85E59-060D-47B0-9065-E3E8C43FF9BE}" dt="2024-05-08T02:31:27.729" v="462" actId="1036"/>
          <ac:spMkLst>
            <pc:docMk/>
            <pc:sldMk cId="1991618930" sldId="265"/>
            <ac:spMk id="10" creationId="{96909562-EBA1-6C85-EE5C-ADB7261C1B01}"/>
          </ac:spMkLst>
        </pc:spChg>
        <pc:spChg chg="add mod">
          <ac:chgData name="Daniel Barbosa" userId="dbf351527f055009" providerId="LiveId" clId="{D4D85E59-060D-47B0-9065-E3E8C43FF9BE}" dt="2024-05-08T02:31:41.913" v="531" actId="1037"/>
          <ac:spMkLst>
            <pc:docMk/>
            <pc:sldMk cId="1991618930" sldId="265"/>
            <ac:spMk id="11" creationId="{A1001F88-D6D7-05A7-5062-0185AE77CFD7}"/>
          </ac:spMkLst>
        </pc:spChg>
        <pc:spChg chg="add mod">
          <ac:chgData name="Daniel Barbosa" userId="dbf351527f055009" providerId="LiveId" clId="{D4D85E59-060D-47B0-9065-E3E8C43FF9BE}" dt="2024-05-08T02:31:38.570" v="520" actId="1036"/>
          <ac:spMkLst>
            <pc:docMk/>
            <pc:sldMk cId="1991618930" sldId="265"/>
            <ac:spMk id="12" creationId="{C032C408-7B95-86D4-05C8-F1D1555BB885}"/>
          </ac:spMkLst>
        </pc:spChg>
        <pc:spChg chg="add mod">
          <ac:chgData name="Daniel Barbosa" userId="dbf351527f055009" providerId="LiveId" clId="{D4D85E59-060D-47B0-9065-E3E8C43FF9BE}" dt="2024-05-08T02:31:07.344" v="336" actId="1037"/>
          <ac:spMkLst>
            <pc:docMk/>
            <pc:sldMk cId="1991618930" sldId="265"/>
            <ac:spMk id="13" creationId="{B235DB0E-50A3-CFC7-C83C-38ABCD45280C}"/>
          </ac:spMkLst>
        </pc:spChg>
        <pc:graphicFrameChg chg="mod">
          <ac:chgData name="Daniel Barbosa" userId="dbf351527f055009" providerId="LiveId" clId="{D4D85E59-060D-47B0-9065-E3E8C43FF9BE}" dt="2024-05-08T02:30:58.170" v="311" actId="14100"/>
          <ac:graphicFrameMkLst>
            <pc:docMk/>
            <pc:sldMk cId="1991618930" sldId="265"/>
            <ac:graphicFrameMk id="6" creationId="{5C41C79F-975A-0E63-9996-6550A4D52EB5}"/>
          </ac:graphicFrameMkLst>
        </pc:graphicFrameChg>
        <pc:picChg chg="mod">
          <ac:chgData name="Daniel Barbosa" userId="dbf351527f055009" providerId="LiveId" clId="{D4D85E59-060D-47B0-9065-E3E8C43FF9BE}" dt="2024-05-08T02:27:06.486" v="113" actId="1076"/>
          <ac:picMkLst>
            <pc:docMk/>
            <pc:sldMk cId="1991618930" sldId="265"/>
            <ac:picMk id="4" creationId="{99BF8F45-88AF-26FB-EDBE-5D57D6A9BAAD}"/>
          </ac:picMkLst>
        </pc:picChg>
      </pc:sldChg>
      <pc:sldChg chg="modSp del mod">
        <pc:chgData name="Daniel Barbosa" userId="dbf351527f055009" providerId="LiveId" clId="{D4D85E59-060D-47B0-9065-E3E8C43FF9BE}" dt="2024-05-09T00:56:23.833" v="819" actId="47"/>
        <pc:sldMkLst>
          <pc:docMk/>
          <pc:sldMk cId="484806884" sldId="266"/>
        </pc:sldMkLst>
        <pc:spChg chg="mod">
          <ac:chgData name="Daniel Barbosa" userId="dbf351527f055009" providerId="LiveId" clId="{D4D85E59-060D-47B0-9065-E3E8C43FF9BE}" dt="2024-05-08T21:51:40.393" v="717" actId="20577"/>
          <ac:spMkLst>
            <pc:docMk/>
            <pc:sldMk cId="484806884" sldId="266"/>
            <ac:spMk id="2" creationId="{4BBE6824-07BA-108E-D435-4B329E30D741}"/>
          </ac:spMkLst>
        </pc:spChg>
      </pc:sldChg>
      <pc:sldChg chg="delSp del mod">
        <pc:chgData name="Daniel Barbosa" userId="dbf351527f055009" providerId="LiveId" clId="{D4D85E59-060D-47B0-9065-E3E8C43FF9BE}" dt="2024-05-08T21:52:49.460" v="722" actId="2696"/>
        <pc:sldMkLst>
          <pc:docMk/>
          <pc:sldMk cId="3865012777" sldId="267"/>
        </pc:sldMkLst>
        <pc:picChg chg="del">
          <ac:chgData name="Daniel Barbosa" userId="dbf351527f055009" providerId="LiveId" clId="{D4D85E59-060D-47B0-9065-E3E8C43FF9BE}" dt="2024-05-08T21:52:34.199" v="719" actId="478"/>
          <ac:picMkLst>
            <pc:docMk/>
            <pc:sldMk cId="3865012777" sldId="267"/>
            <ac:picMk id="4" creationId="{99BF8F45-88AF-26FB-EDBE-5D57D6A9BAAD}"/>
          </ac:picMkLst>
        </pc:picChg>
      </pc:sldChg>
      <pc:sldChg chg="addSp delSp modSp mod modAnim">
        <pc:chgData name="Daniel Barbosa" userId="dbf351527f055009" providerId="LiveId" clId="{D4D85E59-060D-47B0-9065-E3E8C43FF9BE}" dt="2024-05-08T23:40:50.915" v="815"/>
        <pc:sldMkLst>
          <pc:docMk/>
          <pc:sldMk cId="1455588684" sldId="268"/>
        </pc:sldMkLst>
        <pc:spChg chg="mod">
          <ac:chgData name="Daniel Barbosa" userId="dbf351527f055009" providerId="LiveId" clId="{D4D85E59-060D-47B0-9065-E3E8C43FF9BE}" dt="2024-05-08T23:35:51.409" v="809" actId="20577"/>
          <ac:spMkLst>
            <pc:docMk/>
            <pc:sldMk cId="1455588684" sldId="268"/>
            <ac:spMk id="12" creationId="{DD6EC931-23B0-0022-91AE-7D3E745B25C9}"/>
          </ac:spMkLst>
        </pc:spChg>
        <pc:spChg chg="mod">
          <ac:chgData name="Daniel Barbosa" userId="dbf351527f055009" providerId="LiveId" clId="{D4D85E59-060D-47B0-9065-E3E8C43FF9BE}" dt="2024-05-08T23:40:32.337" v="814" actId="164"/>
          <ac:spMkLst>
            <pc:docMk/>
            <pc:sldMk cId="1455588684" sldId="268"/>
            <ac:spMk id="35" creationId="{E4AB4979-5EEF-E769-AF83-FBEF2321EB43}"/>
          </ac:spMkLst>
        </pc:spChg>
        <pc:grpChg chg="del mod">
          <ac:chgData name="Daniel Barbosa" userId="dbf351527f055009" providerId="LiveId" clId="{D4D85E59-060D-47B0-9065-E3E8C43FF9BE}" dt="2024-05-08T23:40:14.039" v="812" actId="165"/>
          <ac:grpSpMkLst>
            <pc:docMk/>
            <pc:sldMk cId="1455588684" sldId="268"/>
            <ac:grpSpMk id="32" creationId="{9CB2EC4B-C742-3F4C-145C-9890DEFC29E4}"/>
          </ac:grpSpMkLst>
        </pc:grpChg>
        <pc:grpChg chg="add mod">
          <ac:chgData name="Daniel Barbosa" userId="dbf351527f055009" providerId="LiveId" clId="{D4D85E59-060D-47B0-9065-E3E8C43FF9BE}" dt="2024-05-08T23:40:32.337" v="814" actId="164"/>
          <ac:grpSpMkLst>
            <pc:docMk/>
            <pc:sldMk cId="1455588684" sldId="268"/>
            <ac:grpSpMk id="36" creationId="{70E73DF8-5D51-F2C3-EC5F-1CB0D5EE68D7}"/>
          </ac:grpSpMkLst>
        </pc:grpChg>
        <pc:picChg chg="mod topLvl">
          <ac:chgData name="Daniel Barbosa" userId="dbf351527f055009" providerId="LiveId" clId="{D4D85E59-060D-47B0-9065-E3E8C43FF9BE}" dt="2024-05-08T23:40:32.337" v="814" actId="164"/>
          <ac:picMkLst>
            <pc:docMk/>
            <pc:sldMk cId="1455588684" sldId="268"/>
            <ac:picMk id="13" creationId="{8FB1D755-4FBF-D0DD-7318-D5B95AF3AB5B}"/>
          </ac:picMkLst>
        </pc:picChg>
        <pc:cxnChg chg="mod topLvl">
          <ac:chgData name="Daniel Barbosa" userId="dbf351527f055009" providerId="LiveId" clId="{D4D85E59-060D-47B0-9065-E3E8C43FF9BE}" dt="2024-05-08T23:40:32.337" v="814" actId="164"/>
          <ac:cxnSpMkLst>
            <pc:docMk/>
            <pc:sldMk cId="1455588684" sldId="268"/>
            <ac:cxnSpMk id="20" creationId="{DFCF4370-EC92-FFB2-88E5-3D16E1BC79FE}"/>
          </ac:cxnSpMkLst>
        </pc:cxnChg>
        <pc:cxnChg chg="mod topLvl">
          <ac:chgData name="Daniel Barbosa" userId="dbf351527f055009" providerId="LiveId" clId="{D4D85E59-060D-47B0-9065-E3E8C43FF9BE}" dt="2024-05-08T23:40:32.337" v="814" actId="164"/>
          <ac:cxnSpMkLst>
            <pc:docMk/>
            <pc:sldMk cId="1455588684" sldId="268"/>
            <ac:cxnSpMk id="25" creationId="{2A205F63-4823-6EF7-A888-5F2467232DB2}"/>
          </ac:cxnSpMkLst>
        </pc:cxnChg>
      </pc:sldChg>
      <pc:sldChg chg="del">
        <pc:chgData name="Daniel Barbosa" userId="dbf351527f055009" providerId="LiveId" clId="{D4D85E59-060D-47B0-9065-E3E8C43FF9BE}" dt="2024-05-08T23:33:26.311" v="807" actId="47"/>
        <pc:sldMkLst>
          <pc:docMk/>
          <pc:sldMk cId="38787709" sldId="269"/>
        </pc:sldMkLst>
      </pc:sldChg>
      <pc:sldChg chg="addSp delSp modSp mod modAnim">
        <pc:chgData name="Daniel Barbosa" userId="dbf351527f055009" providerId="LiveId" clId="{D4D85E59-060D-47B0-9065-E3E8C43FF9BE}" dt="2024-05-08T21:47:10.941" v="652"/>
        <pc:sldMkLst>
          <pc:docMk/>
          <pc:sldMk cId="1637295864" sldId="270"/>
        </pc:sldMkLst>
        <pc:spChg chg="del mod">
          <ac:chgData name="Daniel Barbosa" userId="dbf351527f055009" providerId="LiveId" clId="{D4D85E59-060D-47B0-9065-E3E8C43FF9BE}" dt="2024-05-08T21:45:18.867" v="539"/>
          <ac:spMkLst>
            <pc:docMk/>
            <pc:sldMk cId="1637295864" sldId="270"/>
            <ac:spMk id="3" creationId="{3DC04D4E-DFD0-DC7D-C540-63565C80EA38}"/>
          </ac:spMkLst>
        </pc:spChg>
        <pc:picChg chg="add mod">
          <ac:chgData name="Daniel Barbosa" userId="dbf351527f055009" providerId="LiveId" clId="{D4D85E59-060D-47B0-9065-E3E8C43FF9BE}" dt="2024-05-08T21:47:10.941" v="652"/>
          <ac:picMkLst>
            <pc:docMk/>
            <pc:sldMk cId="1637295864" sldId="270"/>
            <ac:picMk id="6" creationId="{3A7D7849-6DD2-94CB-A8C3-FE9F857612D6}"/>
          </ac:picMkLst>
        </pc:picChg>
      </pc:sldChg>
      <pc:sldChg chg="modSp mod">
        <pc:chgData name="Daniel Barbosa" userId="dbf351527f055009" providerId="LiveId" clId="{D4D85E59-060D-47B0-9065-E3E8C43FF9BE}" dt="2024-08-16T22:24:10.526" v="875" actId="20577"/>
        <pc:sldMkLst>
          <pc:docMk/>
          <pc:sldMk cId="3981444574" sldId="273"/>
        </pc:sldMkLst>
        <pc:graphicFrameChg chg="mod modGraphic">
          <ac:chgData name="Daniel Barbosa" userId="dbf351527f055009" providerId="LiveId" clId="{D4D85E59-060D-47B0-9065-E3E8C43FF9BE}" dt="2024-08-16T22:24:10.526" v="875" actId="20577"/>
          <ac:graphicFrameMkLst>
            <pc:docMk/>
            <pc:sldMk cId="3981444574" sldId="273"/>
            <ac:graphicFrameMk id="3" creationId="{9104EDCD-EDE8-188B-B4C7-C72AE153A74B}"/>
          </ac:graphicFrameMkLst>
        </pc:graphicFrameChg>
      </pc:sldChg>
      <pc:sldChg chg="mod modShow">
        <pc:chgData name="Daniel Barbosa" userId="dbf351527f055009" providerId="LiveId" clId="{D4D85E59-060D-47B0-9065-E3E8C43FF9BE}" dt="2024-05-09T00:59:19.015" v="864" actId="729"/>
        <pc:sldMkLst>
          <pc:docMk/>
          <pc:sldMk cId="2067666000" sldId="274"/>
        </pc:sldMkLst>
      </pc:sldChg>
      <pc:sldChg chg="addSp delSp modSp add mod">
        <pc:chgData name="Daniel Barbosa" userId="dbf351527f055009" providerId="LiveId" clId="{D4D85E59-060D-47B0-9065-E3E8C43FF9BE}" dt="2024-05-08T21:57:15.863" v="776" actId="732"/>
        <pc:sldMkLst>
          <pc:docMk/>
          <pc:sldMk cId="1958105522" sldId="277"/>
        </pc:sldMkLst>
        <pc:spChg chg="mod">
          <ac:chgData name="Daniel Barbosa" userId="dbf351527f055009" providerId="LiveId" clId="{D4D85E59-060D-47B0-9065-E3E8C43FF9BE}" dt="2024-05-08T21:54:18.926" v="757" actId="403"/>
          <ac:spMkLst>
            <pc:docMk/>
            <pc:sldMk cId="1958105522" sldId="277"/>
            <ac:spMk id="2" creationId="{7474FE23-CED5-56B2-C470-9BF0770E0E67}"/>
          </ac:spMkLst>
        </pc:spChg>
        <pc:spChg chg="mod">
          <ac:chgData name="Daniel Barbosa" userId="dbf351527f055009" providerId="LiveId" clId="{D4D85E59-060D-47B0-9065-E3E8C43FF9BE}" dt="2024-05-08T21:54:14.512" v="756" actId="403"/>
          <ac:spMkLst>
            <pc:docMk/>
            <pc:sldMk cId="1958105522" sldId="277"/>
            <ac:spMk id="3" creationId="{9BB391F9-8C5D-BEDF-39D6-5E068BDD953B}"/>
          </ac:spMkLst>
        </pc:spChg>
        <pc:spChg chg="add del">
          <ac:chgData name="Daniel Barbosa" userId="dbf351527f055009" providerId="LiveId" clId="{D4D85E59-060D-47B0-9065-E3E8C43FF9BE}" dt="2024-05-08T21:55:59.829" v="760" actId="478"/>
          <ac:spMkLst>
            <pc:docMk/>
            <pc:sldMk cId="1958105522" sldId="277"/>
            <ac:spMk id="4" creationId="{0872D89B-01DC-05BA-6F9F-82A299FDC375}"/>
          </ac:spMkLst>
        </pc:spChg>
        <pc:spChg chg="add">
          <ac:chgData name="Daniel Barbosa" userId="dbf351527f055009" providerId="LiveId" clId="{D4D85E59-060D-47B0-9065-E3E8C43FF9BE}" dt="2024-05-08T21:56:04.931" v="761"/>
          <ac:spMkLst>
            <pc:docMk/>
            <pc:sldMk cId="1958105522" sldId="277"/>
            <ac:spMk id="6" creationId="{686E1249-F52E-4C10-5AC2-57120A367E5C}"/>
          </ac:spMkLst>
        </pc:spChg>
        <pc:picChg chg="del">
          <ac:chgData name="Daniel Barbosa" userId="dbf351527f055009" providerId="LiveId" clId="{D4D85E59-060D-47B0-9065-E3E8C43FF9BE}" dt="2024-05-08T21:54:29.430" v="758" actId="478"/>
          <ac:picMkLst>
            <pc:docMk/>
            <pc:sldMk cId="1958105522" sldId="277"/>
            <ac:picMk id="5" creationId="{FA02846F-4E7A-C2DE-0C69-0E5D2C515F4C}"/>
          </ac:picMkLst>
        </pc:picChg>
        <pc:picChg chg="add mod modCrop">
          <ac:chgData name="Daniel Barbosa" userId="dbf351527f055009" providerId="LiveId" clId="{D4D85E59-060D-47B0-9065-E3E8C43FF9BE}" dt="2024-05-08T21:57:15.863" v="776" actId="732"/>
          <ac:picMkLst>
            <pc:docMk/>
            <pc:sldMk cId="1958105522" sldId="277"/>
            <ac:picMk id="9" creationId="{610FC8C1-6057-FB55-6601-2E74BA849371}"/>
          </ac:picMkLst>
        </pc:picChg>
      </pc:sldChg>
      <pc:sldChg chg="addSp delSp modSp mod ord modAnim">
        <pc:chgData name="Daniel Barbosa" userId="dbf351527f055009" providerId="LiveId" clId="{D4D85E59-060D-47B0-9065-E3E8C43FF9BE}" dt="2024-05-09T00:02:03.388" v="818"/>
        <pc:sldMkLst>
          <pc:docMk/>
          <pc:sldMk cId="1936794106" sldId="278"/>
        </pc:sldMkLst>
        <pc:spChg chg="mod">
          <ac:chgData name="Daniel Barbosa" userId="dbf351527f055009" providerId="LiveId" clId="{D4D85E59-060D-47B0-9065-E3E8C43FF9BE}" dt="2024-05-08T21:51:26.031" v="708" actId="20577"/>
          <ac:spMkLst>
            <pc:docMk/>
            <pc:sldMk cId="1936794106" sldId="278"/>
            <ac:spMk id="3" creationId="{3DC04D4E-DFD0-DC7D-C540-63565C80EA38}"/>
          </ac:spMkLst>
        </pc:spChg>
        <pc:picChg chg="add mod">
          <ac:chgData name="Daniel Barbosa" userId="dbf351527f055009" providerId="LiveId" clId="{D4D85E59-060D-47B0-9065-E3E8C43FF9BE}" dt="2024-05-08T22:18:07.775" v="784" actId="1076"/>
          <ac:picMkLst>
            <pc:docMk/>
            <pc:sldMk cId="1936794106" sldId="278"/>
            <ac:picMk id="6" creationId="{12D5C581-8B0C-F13F-9913-166FDCDDEC26}"/>
          </ac:picMkLst>
        </pc:picChg>
        <pc:picChg chg="add del mod">
          <ac:chgData name="Daniel Barbosa" userId="dbf351527f055009" providerId="LiveId" clId="{D4D85E59-060D-47B0-9065-E3E8C43FF9BE}" dt="2024-05-08T22:48:19.645" v="796" actId="478"/>
          <ac:picMkLst>
            <pc:docMk/>
            <pc:sldMk cId="1936794106" sldId="278"/>
            <ac:picMk id="12" creationId="{E2150B57-C176-8F6F-2CE6-9022589B2F3A}"/>
          </ac:picMkLst>
        </pc:picChg>
        <pc:picChg chg="add mod">
          <ac:chgData name="Daniel Barbosa" userId="dbf351527f055009" providerId="LiveId" clId="{D4D85E59-060D-47B0-9065-E3E8C43FF9BE}" dt="2024-05-08T22:48:50.876" v="806" actId="688"/>
          <ac:picMkLst>
            <pc:docMk/>
            <pc:sldMk cId="1936794106" sldId="278"/>
            <ac:picMk id="14" creationId="{5AA3A3F4-B061-B9BF-7188-177D2803772D}"/>
          </ac:picMkLst>
        </pc:picChg>
        <pc:cxnChg chg="add mod">
          <ac:chgData name="Daniel Barbosa" userId="dbf351527f055009" providerId="LiveId" clId="{D4D85E59-060D-47B0-9065-E3E8C43FF9BE}" dt="2024-05-08T22:47:27.185" v="791" actId="14100"/>
          <ac:cxnSpMkLst>
            <pc:docMk/>
            <pc:sldMk cId="1936794106" sldId="278"/>
            <ac:cxnSpMk id="7" creationId="{D6124AD0-73A4-41BA-C9EB-58DDBBC92C54}"/>
          </ac:cxnSpMkLst>
        </pc:cxnChg>
      </pc:sldChg>
      <pc:sldChg chg="delSp modSp add del mod">
        <pc:chgData name="Daniel Barbosa" userId="dbf351527f055009" providerId="LiveId" clId="{D4D85E59-060D-47B0-9065-E3E8C43FF9BE}" dt="2024-05-08T21:53:32.691" v="727" actId="47"/>
        <pc:sldMkLst>
          <pc:docMk/>
          <pc:sldMk cId="1853441825" sldId="279"/>
        </pc:sldMkLst>
        <pc:spChg chg="mod">
          <ac:chgData name="Daniel Barbosa" userId="dbf351527f055009" providerId="LiveId" clId="{D4D85E59-060D-47B0-9065-E3E8C43FF9BE}" dt="2024-05-08T21:52:57.389" v="723" actId="121"/>
          <ac:spMkLst>
            <pc:docMk/>
            <pc:sldMk cId="1853441825" sldId="279"/>
            <ac:spMk id="2" creationId="{7474FE23-CED5-56B2-C470-9BF0770E0E67}"/>
          </ac:spMkLst>
        </pc:spChg>
        <pc:spChg chg="mod">
          <ac:chgData name="Daniel Barbosa" userId="dbf351527f055009" providerId="LiveId" clId="{D4D85E59-060D-47B0-9065-E3E8C43FF9BE}" dt="2024-05-08T21:53:12.655" v="726" actId="14100"/>
          <ac:spMkLst>
            <pc:docMk/>
            <pc:sldMk cId="1853441825" sldId="279"/>
            <ac:spMk id="3" creationId="{9BB391F9-8C5D-BEDF-39D6-5E068BDD953B}"/>
          </ac:spMkLst>
        </pc:spChg>
        <pc:picChg chg="del">
          <ac:chgData name="Daniel Barbosa" userId="dbf351527f055009" providerId="LiveId" clId="{D4D85E59-060D-47B0-9065-E3E8C43FF9BE}" dt="2024-05-08T21:52:42.300" v="721" actId="478"/>
          <ac:picMkLst>
            <pc:docMk/>
            <pc:sldMk cId="1853441825" sldId="279"/>
            <ac:picMk id="5" creationId="{FA02846F-4E7A-C2DE-0C69-0E5D2C515F4C}"/>
          </ac:picMkLst>
        </pc:picChg>
      </pc:sldChg>
      <pc:sldChg chg="addSp delSp modSp add mod">
        <pc:chgData name="Daniel Barbosa" userId="dbf351527f055009" providerId="LiveId" clId="{D4D85E59-060D-47B0-9065-E3E8C43FF9BE}" dt="2024-05-08T22:16:13.442" v="781" actId="27614"/>
        <pc:sldMkLst>
          <pc:docMk/>
          <pc:sldMk cId="4259221145" sldId="279"/>
        </pc:sldMkLst>
        <pc:spChg chg="mod">
          <ac:chgData name="Daniel Barbosa" userId="dbf351527f055009" providerId="LiveId" clId="{D4D85E59-060D-47B0-9065-E3E8C43FF9BE}" dt="2024-05-08T21:53:44.066" v="753" actId="20577"/>
          <ac:spMkLst>
            <pc:docMk/>
            <pc:sldMk cId="4259221145" sldId="279"/>
            <ac:spMk id="2" creationId="{4BBE6824-07BA-108E-D435-4B329E30D741}"/>
          </ac:spMkLst>
        </pc:spChg>
        <pc:spChg chg="del">
          <ac:chgData name="Daniel Barbosa" userId="dbf351527f055009" providerId="LiveId" clId="{D4D85E59-060D-47B0-9065-E3E8C43FF9BE}" dt="2024-05-08T22:16:10.854" v="780"/>
          <ac:spMkLst>
            <pc:docMk/>
            <pc:sldMk cId="4259221145" sldId="279"/>
            <ac:spMk id="3" creationId="{3DC04D4E-DFD0-DC7D-C540-63565C80EA38}"/>
          </ac:spMkLst>
        </pc:spChg>
        <pc:picChg chg="add mod">
          <ac:chgData name="Daniel Barbosa" userId="dbf351527f055009" providerId="LiveId" clId="{D4D85E59-060D-47B0-9065-E3E8C43FF9BE}" dt="2024-05-08T22:16:13.442" v="781" actId="27614"/>
          <ac:picMkLst>
            <pc:docMk/>
            <pc:sldMk cId="4259221145" sldId="279"/>
            <ac:picMk id="7" creationId="{2C9081EA-730E-F8C8-08C6-CE328D335DA5}"/>
          </ac:picMkLst>
        </pc:picChg>
      </pc:sldChg>
    </pc:docChg>
  </pc:docChgLst>
</pc:chgInfo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Book1" TargetMode="External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2128" b="1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r>
              <a:rPr lang="en-US" sz="3200" dirty="0" err="1"/>
              <a:t>Dinâmica</a:t>
            </a:r>
            <a:r>
              <a:rPr lang="en-US" sz="3200" baseline="0" dirty="0"/>
              <a:t> dos </a:t>
            </a:r>
            <a:r>
              <a:rPr lang="en-US" sz="3200" baseline="0" dirty="0" err="1"/>
              <a:t>ângulos</a:t>
            </a:r>
            <a:r>
              <a:rPr lang="en-US" sz="3200" baseline="0" dirty="0"/>
              <a:t> de </a:t>
            </a:r>
            <a:r>
              <a:rPr lang="en-US" sz="3200" baseline="0" dirty="0" err="1"/>
              <a:t>contato</a:t>
            </a:r>
            <a:r>
              <a:rPr lang="en-US" sz="3200" baseline="0" dirty="0"/>
              <a:t> </a:t>
            </a:r>
            <a:r>
              <a:rPr lang="en-US" sz="3200" baseline="0" dirty="0" err="1"/>
              <a:t>conforme</a:t>
            </a:r>
            <a:r>
              <a:rPr lang="en-US" sz="3200" baseline="0" dirty="0"/>
              <a:t> tempo</a:t>
            </a:r>
            <a:endParaRPr lang="en-US" sz="3200" dirty="0"/>
          </a:p>
        </c:rich>
      </c:tx>
      <c:layout>
        <c:manualLayout>
          <c:xMode val="edge"/>
          <c:yMode val="edge"/>
          <c:x val="0.13042150274893097"/>
          <c:y val="1.3355077689922086E-2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2128" b="1" i="0" u="none" strike="noStrike" kern="1200" baseline="0">
              <a:solidFill>
                <a:schemeClr val="tx2"/>
              </a:solidFill>
              <a:latin typeface="+mn-lt"/>
              <a:ea typeface="+mn-ea"/>
              <a:cs typeface="+mn-cs"/>
            </a:defRPr>
          </a:pPr>
          <a:endParaRPr lang="en-US"/>
        </a:p>
      </c:txPr>
    </c:title>
    <c:autoTitleDeleted val="0"/>
    <c:plotArea>
      <c:layout/>
      <c:lineChart>
        <c:grouping val="standard"/>
        <c:varyColors val="0"/>
        <c:ser>
          <c:idx val="0"/>
          <c:order val="0"/>
          <c:tx>
            <c:v>Passo+Sheet1!$B$2:$B$121</c:v>
          </c:tx>
          <c:spPr>
            <a:ln w="31750" cap="rnd">
              <a:solidFill>
                <a:schemeClr val="accent1"/>
              </a:solidFill>
              <a:round/>
            </a:ln>
            <a:effectLst/>
          </c:spPr>
          <c:marker>
            <c:symbol val="none"/>
          </c:marker>
          <c:val>
            <c:numLit>
              <c:formatCode>General</c:formatCode>
              <c:ptCount val="1"/>
              <c:pt idx="0">
                <c:v>1</c:v>
              </c:pt>
            </c:numLit>
          </c:val>
          <c:smooth val="0"/>
          <c:extLst>
            <c:ext xmlns:c16="http://schemas.microsoft.com/office/drawing/2014/chart" uri="{C3380CC4-5D6E-409C-BE32-E72D297353CC}">
              <c16:uniqueId val="{00000000-DB10-474B-A535-7319B59129B7}"/>
            </c:ext>
          </c:extLst>
        </c:ser>
        <c:ser>
          <c:idx val="1"/>
          <c:order val="1"/>
          <c:tx>
            <c:v>T1</c:v>
          </c:tx>
          <c:spPr>
            <a:ln w="76200" cap="rnd" cmpd="sng" algn="ctr">
              <a:solidFill>
                <a:schemeClr val="accent1"/>
              </a:solidFill>
              <a:prstDash val="solid"/>
              <a:miter lim="800000"/>
            </a:ln>
            <a:effectLst/>
          </c:spPr>
          <c:marker>
            <c:symbol val="none"/>
          </c:marker>
          <c:val>
            <c:numRef>
              <c:f>Sheet1!$C$2:$C$122</c:f>
              <c:numCache>
                <c:formatCode>0.00</c:formatCode>
                <c:ptCount val="121"/>
                <c:pt idx="0">
                  <c:v>83.29</c:v>
                </c:pt>
                <c:pt idx="1">
                  <c:v>82.74</c:v>
                </c:pt>
                <c:pt idx="2">
                  <c:v>83.27</c:v>
                </c:pt>
                <c:pt idx="3">
                  <c:v>82.91</c:v>
                </c:pt>
                <c:pt idx="4">
                  <c:v>83.31</c:v>
                </c:pt>
                <c:pt idx="5">
                  <c:v>82.92</c:v>
                </c:pt>
                <c:pt idx="6">
                  <c:v>82.96</c:v>
                </c:pt>
                <c:pt idx="7">
                  <c:v>83.13</c:v>
                </c:pt>
                <c:pt idx="8">
                  <c:v>83</c:v>
                </c:pt>
                <c:pt idx="9">
                  <c:v>83.13</c:v>
                </c:pt>
                <c:pt idx="10">
                  <c:v>83.02</c:v>
                </c:pt>
                <c:pt idx="11">
                  <c:v>82.93</c:v>
                </c:pt>
                <c:pt idx="12">
                  <c:v>82.74</c:v>
                </c:pt>
                <c:pt idx="13">
                  <c:v>82.82</c:v>
                </c:pt>
                <c:pt idx="14">
                  <c:v>82.91</c:v>
                </c:pt>
                <c:pt idx="15">
                  <c:v>82.56</c:v>
                </c:pt>
                <c:pt idx="16">
                  <c:v>82.94</c:v>
                </c:pt>
                <c:pt idx="17">
                  <c:v>83.11</c:v>
                </c:pt>
                <c:pt idx="18">
                  <c:v>82.72</c:v>
                </c:pt>
                <c:pt idx="19">
                  <c:v>82.79</c:v>
                </c:pt>
                <c:pt idx="20">
                  <c:v>82.92</c:v>
                </c:pt>
                <c:pt idx="21">
                  <c:v>83.05</c:v>
                </c:pt>
                <c:pt idx="22">
                  <c:v>82.69</c:v>
                </c:pt>
                <c:pt idx="23">
                  <c:v>82.93</c:v>
                </c:pt>
                <c:pt idx="24">
                  <c:v>83</c:v>
                </c:pt>
                <c:pt idx="25">
                  <c:v>82.66</c:v>
                </c:pt>
                <c:pt idx="26">
                  <c:v>82.78</c:v>
                </c:pt>
                <c:pt idx="27">
                  <c:v>82.68</c:v>
                </c:pt>
                <c:pt idx="28">
                  <c:v>82.77</c:v>
                </c:pt>
                <c:pt idx="29">
                  <c:v>83.23</c:v>
                </c:pt>
                <c:pt idx="30">
                  <c:v>82.52</c:v>
                </c:pt>
                <c:pt idx="31">
                  <c:v>82.64</c:v>
                </c:pt>
                <c:pt idx="32">
                  <c:v>82.66</c:v>
                </c:pt>
                <c:pt idx="33">
                  <c:v>82.76</c:v>
                </c:pt>
                <c:pt idx="34">
                  <c:v>82.86</c:v>
                </c:pt>
                <c:pt idx="35">
                  <c:v>82.76</c:v>
                </c:pt>
                <c:pt idx="36">
                  <c:v>82.51</c:v>
                </c:pt>
                <c:pt idx="37">
                  <c:v>82.61</c:v>
                </c:pt>
                <c:pt idx="38">
                  <c:v>82.65</c:v>
                </c:pt>
                <c:pt idx="39">
                  <c:v>82.38</c:v>
                </c:pt>
                <c:pt idx="40">
                  <c:v>82.62</c:v>
                </c:pt>
                <c:pt idx="41">
                  <c:v>82.5</c:v>
                </c:pt>
                <c:pt idx="42">
                  <c:v>82.66</c:v>
                </c:pt>
                <c:pt idx="43">
                  <c:v>82.27</c:v>
                </c:pt>
                <c:pt idx="44">
                  <c:v>82.44</c:v>
                </c:pt>
                <c:pt idx="45">
                  <c:v>82.5</c:v>
                </c:pt>
                <c:pt idx="46">
                  <c:v>82.6</c:v>
                </c:pt>
                <c:pt idx="47">
                  <c:v>82.56</c:v>
                </c:pt>
                <c:pt idx="48">
                  <c:v>82.46</c:v>
                </c:pt>
                <c:pt idx="49">
                  <c:v>82.71</c:v>
                </c:pt>
                <c:pt idx="50">
                  <c:v>82.37</c:v>
                </c:pt>
                <c:pt idx="51">
                  <c:v>82.98</c:v>
                </c:pt>
                <c:pt idx="52">
                  <c:v>82.32</c:v>
                </c:pt>
                <c:pt idx="53">
                  <c:v>82.35</c:v>
                </c:pt>
                <c:pt idx="54">
                  <c:v>82.47</c:v>
                </c:pt>
                <c:pt idx="55">
                  <c:v>82.39</c:v>
                </c:pt>
                <c:pt idx="56">
                  <c:v>82.03</c:v>
                </c:pt>
                <c:pt idx="57">
                  <c:v>82.29</c:v>
                </c:pt>
                <c:pt idx="58">
                  <c:v>82.41</c:v>
                </c:pt>
                <c:pt idx="59">
                  <c:v>82.28</c:v>
                </c:pt>
                <c:pt idx="60">
                  <c:v>82.55</c:v>
                </c:pt>
                <c:pt idx="61">
                  <c:v>82.71</c:v>
                </c:pt>
                <c:pt idx="62">
                  <c:v>82.26</c:v>
                </c:pt>
                <c:pt idx="63">
                  <c:v>82.04</c:v>
                </c:pt>
                <c:pt idx="64">
                  <c:v>82.34</c:v>
                </c:pt>
                <c:pt idx="65">
                  <c:v>82.27</c:v>
                </c:pt>
                <c:pt idx="66">
                  <c:v>82.38</c:v>
                </c:pt>
                <c:pt idx="67">
                  <c:v>82.02</c:v>
                </c:pt>
                <c:pt idx="68">
                  <c:v>82.38</c:v>
                </c:pt>
                <c:pt idx="69">
                  <c:v>82.18</c:v>
                </c:pt>
                <c:pt idx="70">
                  <c:v>82.07</c:v>
                </c:pt>
                <c:pt idx="71">
                  <c:v>82.06</c:v>
                </c:pt>
                <c:pt idx="72">
                  <c:v>82.34</c:v>
                </c:pt>
                <c:pt idx="73">
                  <c:v>82.08</c:v>
                </c:pt>
                <c:pt idx="74">
                  <c:v>82.07</c:v>
                </c:pt>
                <c:pt idx="75">
                  <c:v>82.16</c:v>
                </c:pt>
                <c:pt idx="76">
                  <c:v>82.44</c:v>
                </c:pt>
                <c:pt idx="77">
                  <c:v>82.08</c:v>
                </c:pt>
                <c:pt idx="78">
                  <c:v>82.03</c:v>
                </c:pt>
                <c:pt idx="79">
                  <c:v>81.93</c:v>
                </c:pt>
                <c:pt idx="80">
                  <c:v>82.03</c:v>
                </c:pt>
                <c:pt idx="81">
                  <c:v>82.03</c:v>
                </c:pt>
                <c:pt idx="82">
                  <c:v>82.07</c:v>
                </c:pt>
                <c:pt idx="83">
                  <c:v>81.93</c:v>
                </c:pt>
                <c:pt idx="84">
                  <c:v>81.84</c:v>
                </c:pt>
                <c:pt idx="85">
                  <c:v>81.97</c:v>
                </c:pt>
                <c:pt idx="86">
                  <c:v>82.02</c:v>
                </c:pt>
                <c:pt idx="87">
                  <c:v>81.95</c:v>
                </c:pt>
                <c:pt idx="88">
                  <c:v>82.08</c:v>
                </c:pt>
                <c:pt idx="89">
                  <c:v>81.75</c:v>
                </c:pt>
                <c:pt idx="90">
                  <c:v>81.94</c:v>
                </c:pt>
                <c:pt idx="91">
                  <c:v>82</c:v>
                </c:pt>
                <c:pt idx="92">
                  <c:v>81.83</c:v>
                </c:pt>
                <c:pt idx="93">
                  <c:v>81.95</c:v>
                </c:pt>
                <c:pt idx="94">
                  <c:v>82.04</c:v>
                </c:pt>
                <c:pt idx="95">
                  <c:v>81.88</c:v>
                </c:pt>
                <c:pt idx="96">
                  <c:v>81.81</c:v>
                </c:pt>
                <c:pt idx="97">
                  <c:v>81.89</c:v>
                </c:pt>
                <c:pt idx="98">
                  <c:v>81.91</c:v>
                </c:pt>
                <c:pt idx="99">
                  <c:v>81.83</c:v>
                </c:pt>
                <c:pt idx="100">
                  <c:v>81.86</c:v>
                </c:pt>
                <c:pt idx="101">
                  <c:v>81.760000000000005</c:v>
                </c:pt>
                <c:pt idx="102">
                  <c:v>81.59</c:v>
                </c:pt>
                <c:pt idx="103">
                  <c:v>81.67</c:v>
                </c:pt>
                <c:pt idx="104">
                  <c:v>81.88</c:v>
                </c:pt>
                <c:pt idx="105">
                  <c:v>81.900000000000006</c:v>
                </c:pt>
                <c:pt idx="106">
                  <c:v>81.709999999999994</c:v>
                </c:pt>
                <c:pt idx="107">
                  <c:v>81.67</c:v>
                </c:pt>
                <c:pt idx="108">
                  <c:v>81.64</c:v>
                </c:pt>
                <c:pt idx="109">
                  <c:v>81.72</c:v>
                </c:pt>
                <c:pt idx="110">
                  <c:v>81.67</c:v>
                </c:pt>
                <c:pt idx="111">
                  <c:v>81.44</c:v>
                </c:pt>
                <c:pt idx="112">
                  <c:v>81.73</c:v>
                </c:pt>
                <c:pt idx="113">
                  <c:v>81.56</c:v>
                </c:pt>
                <c:pt idx="114">
                  <c:v>81.400000000000006</c:v>
                </c:pt>
                <c:pt idx="115">
                  <c:v>81.52</c:v>
                </c:pt>
                <c:pt idx="116">
                  <c:v>81.599999999999994</c:v>
                </c:pt>
                <c:pt idx="117">
                  <c:v>81.5</c:v>
                </c:pt>
                <c:pt idx="118">
                  <c:v>81.52</c:v>
                </c:pt>
                <c:pt idx="119">
                  <c:v>81.39</c:v>
                </c:pt>
                <c:pt idx="120">
                  <c:v>81.45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1-DB10-474B-A535-7319B59129B7}"/>
            </c:ext>
          </c:extLst>
        </c:ser>
        <c:ser>
          <c:idx val="2"/>
          <c:order val="2"/>
          <c:tx>
            <c:v>T2</c:v>
          </c:tx>
          <c:spPr>
            <a:ln w="76200" cap="rnd">
              <a:solidFill>
                <a:schemeClr val="accent3"/>
              </a:solidFill>
              <a:round/>
            </a:ln>
            <a:effectLst/>
          </c:spPr>
          <c:marker>
            <c:symbol val="none"/>
          </c:marker>
          <c:val>
            <c:numRef>
              <c:f>Sheet1!$C$123:$C$242</c:f>
              <c:numCache>
                <c:formatCode>0.00</c:formatCode>
                <c:ptCount val="120"/>
                <c:pt idx="0">
                  <c:v>69.03</c:v>
                </c:pt>
                <c:pt idx="1">
                  <c:v>67.62</c:v>
                </c:pt>
                <c:pt idx="2">
                  <c:v>66.48</c:v>
                </c:pt>
                <c:pt idx="3">
                  <c:v>65.34</c:v>
                </c:pt>
                <c:pt idx="4">
                  <c:v>64.64</c:v>
                </c:pt>
                <c:pt idx="5">
                  <c:v>63.57</c:v>
                </c:pt>
                <c:pt idx="6">
                  <c:v>62.25</c:v>
                </c:pt>
                <c:pt idx="7">
                  <c:v>62.17</c:v>
                </c:pt>
                <c:pt idx="8">
                  <c:v>60.62</c:v>
                </c:pt>
                <c:pt idx="9">
                  <c:v>60.26</c:v>
                </c:pt>
                <c:pt idx="10">
                  <c:v>60.52</c:v>
                </c:pt>
                <c:pt idx="11">
                  <c:v>59.67</c:v>
                </c:pt>
                <c:pt idx="12">
                  <c:v>59.45</c:v>
                </c:pt>
                <c:pt idx="13">
                  <c:v>58.6</c:v>
                </c:pt>
                <c:pt idx="14">
                  <c:v>58.57</c:v>
                </c:pt>
                <c:pt idx="15">
                  <c:v>56.92</c:v>
                </c:pt>
                <c:pt idx="16">
                  <c:v>57.4</c:v>
                </c:pt>
                <c:pt idx="17">
                  <c:v>56.72</c:v>
                </c:pt>
                <c:pt idx="18">
                  <c:v>55.98</c:v>
                </c:pt>
                <c:pt idx="19">
                  <c:v>55.55</c:v>
                </c:pt>
                <c:pt idx="20">
                  <c:v>55.06</c:v>
                </c:pt>
                <c:pt idx="21">
                  <c:v>54.46</c:v>
                </c:pt>
                <c:pt idx="22">
                  <c:v>53.97</c:v>
                </c:pt>
                <c:pt idx="23">
                  <c:v>53.5</c:v>
                </c:pt>
                <c:pt idx="24">
                  <c:v>53.12</c:v>
                </c:pt>
                <c:pt idx="25">
                  <c:v>52.86</c:v>
                </c:pt>
                <c:pt idx="26">
                  <c:v>52.36</c:v>
                </c:pt>
                <c:pt idx="27">
                  <c:v>51.88</c:v>
                </c:pt>
                <c:pt idx="28">
                  <c:v>51.82</c:v>
                </c:pt>
                <c:pt idx="29">
                  <c:v>51.39</c:v>
                </c:pt>
                <c:pt idx="30">
                  <c:v>50.57</c:v>
                </c:pt>
                <c:pt idx="31">
                  <c:v>50.29</c:v>
                </c:pt>
                <c:pt idx="32">
                  <c:v>49.92</c:v>
                </c:pt>
                <c:pt idx="33">
                  <c:v>49.75</c:v>
                </c:pt>
                <c:pt idx="34">
                  <c:v>49.54</c:v>
                </c:pt>
                <c:pt idx="35">
                  <c:v>49.08</c:v>
                </c:pt>
                <c:pt idx="36">
                  <c:v>48.78</c:v>
                </c:pt>
                <c:pt idx="37">
                  <c:v>48.56</c:v>
                </c:pt>
                <c:pt idx="38">
                  <c:v>48.05</c:v>
                </c:pt>
                <c:pt idx="39">
                  <c:v>47.84</c:v>
                </c:pt>
                <c:pt idx="40">
                  <c:v>47.7</c:v>
                </c:pt>
                <c:pt idx="41">
                  <c:v>47.46</c:v>
                </c:pt>
                <c:pt idx="42">
                  <c:v>46.98</c:v>
                </c:pt>
                <c:pt idx="43">
                  <c:v>46.71</c:v>
                </c:pt>
                <c:pt idx="44">
                  <c:v>46.59</c:v>
                </c:pt>
                <c:pt idx="45">
                  <c:v>46.41</c:v>
                </c:pt>
                <c:pt idx="46">
                  <c:v>46.63</c:v>
                </c:pt>
                <c:pt idx="47">
                  <c:v>45.93</c:v>
                </c:pt>
                <c:pt idx="48">
                  <c:v>45.59</c:v>
                </c:pt>
                <c:pt idx="49">
                  <c:v>45.54</c:v>
                </c:pt>
                <c:pt idx="50">
                  <c:v>45.52</c:v>
                </c:pt>
                <c:pt idx="51">
                  <c:v>44.39</c:v>
                </c:pt>
                <c:pt idx="52">
                  <c:v>44.36</c:v>
                </c:pt>
                <c:pt idx="53">
                  <c:v>44.13</c:v>
                </c:pt>
                <c:pt idx="54">
                  <c:v>44</c:v>
                </c:pt>
                <c:pt idx="55">
                  <c:v>43.76</c:v>
                </c:pt>
                <c:pt idx="56">
                  <c:v>43.61</c:v>
                </c:pt>
                <c:pt idx="57">
                  <c:v>43.52</c:v>
                </c:pt>
                <c:pt idx="58">
                  <c:v>43.25</c:v>
                </c:pt>
                <c:pt idx="59">
                  <c:v>43.12</c:v>
                </c:pt>
                <c:pt idx="60">
                  <c:v>42.68</c:v>
                </c:pt>
                <c:pt idx="61">
                  <c:v>42.5</c:v>
                </c:pt>
                <c:pt idx="62">
                  <c:v>41.93</c:v>
                </c:pt>
                <c:pt idx="63">
                  <c:v>42.34</c:v>
                </c:pt>
                <c:pt idx="64">
                  <c:v>42.01</c:v>
                </c:pt>
                <c:pt idx="65">
                  <c:v>42.03</c:v>
                </c:pt>
                <c:pt idx="66">
                  <c:v>41.95</c:v>
                </c:pt>
                <c:pt idx="67">
                  <c:v>41.51</c:v>
                </c:pt>
                <c:pt idx="68">
                  <c:v>41.29</c:v>
                </c:pt>
                <c:pt idx="69">
                  <c:v>41.33</c:v>
                </c:pt>
                <c:pt idx="70">
                  <c:v>41.06</c:v>
                </c:pt>
                <c:pt idx="71">
                  <c:v>40.83</c:v>
                </c:pt>
                <c:pt idx="72">
                  <c:v>40.6</c:v>
                </c:pt>
                <c:pt idx="73">
                  <c:v>40.69</c:v>
                </c:pt>
                <c:pt idx="74">
                  <c:v>40.11</c:v>
                </c:pt>
                <c:pt idx="75">
                  <c:v>40.200000000000003</c:v>
                </c:pt>
                <c:pt idx="76">
                  <c:v>40.24</c:v>
                </c:pt>
                <c:pt idx="77">
                  <c:v>39.85</c:v>
                </c:pt>
                <c:pt idx="78">
                  <c:v>39.770000000000003</c:v>
                </c:pt>
                <c:pt idx="79">
                  <c:v>39.68</c:v>
                </c:pt>
                <c:pt idx="80">
                  <c:v>39.14</c:v>
                </c:pt>
                <c:pt idx="81">
                  <c:v>39.1</c:v>
                </c:pt>
                <c:pt idx="82">
                  <c:v>39.06</c:v>
                </c:pt>
                <c:pt idx="83">
                  <c:v>38.840000000000003</c:v>
                </c:pt>
                <c:pt idx="84">
                  <c:v>39.090000000000003</c:v>
                </c:pt>
                <c:pt idx="85">
                  <c:v>38.49</c:v>
                </c:pt>
                <c:pt idx="86">
                  <c:v>38.700000000000003</c:v>
                </c:pt>
                <c:pt idx="87">
                  <c:v>37.96</c:v>
                </c:pt>
                <c:pt idx="88">
                  <c:v>38.549999999999997</c:v>
                </c:pt>
                <c:pt idx="89">
                  <c:v>38.369999999999997</c:v>
                </c:pt>
                <c:pt idx="90">
                  <c:v>38.17</c:v>
                </c:pt>
                <c:pt idx="91">
                  <c:v>38.049999999999997</c:v>
                </c:pt>
                <c:pt idx="92">
                  <c:v>38.25</c:v>
                </c:pt>
                <c:pt idx="93">
                  <c:v>37.65</c:v>
                </c:pt>
                <c:pt idx="94">
                  <c:v>37.619999999999997</c:v>
                </c:pt>
                <c:pt idx="95">
                  <c:v>37.57</c:v>
                </c:pt>
                <c:pt idx="96">
                  <c:v>37.380000000000003</c:v>
                </c:pt>
                <c:pt idx="97">
                  <c:v>37.270000000000003</c:v>
                </c:pt>
                <c:pt idx="98">
                  <c:v>37.24</c:v>
                </c:pt>
                <c:pt idx="99">
                  <c:v>37.14</c:v>
                </c:pt>
                <c:pt idx="100">
                  <c:v>37.36</c:v>
                </c:pt>
                <c:pt idx="101">
                  <c:v>36.64</c:v>
                </c:pt>
                <c:pt idx="102">
                  <c:v>36.46</c:v>
                </c:pt>
                <c:pt idx="103">
                  <c:v>36.78</c:v>
                </c:pt>
                <c:pt idx="104">
                  <c:v>36.64</c:v>
                </c:pt>
                <c:pt idx="105">
                  <c:v>36.22</c:v>
                </c:pt>
                <c:pt idx="106">
                  <c:v>36.06</c:v>
                </c:pt>
                <c:pt idx="107">
                  <c:v>36.26</c:v>
                </c:pt>
                <c:pt idx="108">
                  <c:v>36.380000000000003</c:v>
                </c:pt>
                <c:pt idx="109">
                  <c:v>36.03</c:v>
                </c:pt>
                <c:pt idx="110">
                  <c:v>36.21</c:v>
                </c:pt>
                <c:pt idx="111">
                  <c:v>35.75</c:v>
                </c:pt>
                <c:pt idx="112">
                  <c:v>35.729999999999997</c:v>
                </c:pt>
                <c:pt idx="113">
                  <c:v>35.94</c:v>
                </c:pt>
                <c:pt idx="114">
                  <c:v>35.46</c:v>
                </c:pt>
                <c:pt idx="115">
                  <c:v>35.61</c:v>
                </c:pt>
                <c:pt idx="116">
                  <c:v>35.01</c:v>
                </c:pt>
                <c:pt idx="117">
                  <c:v>35.18</c:v>
                </c:pt>
                <c:pt idx="118">
                  <c:v>35.299999999999997</c:v>
                </c:pt>
                <c:pt idx="119">
                  <c:v>35.409999999999997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2-DB10-474B-A535-7319B59129B7}"/>
            </c:ext>
          </c:extLst>
        </c:ser>
        <c:ser>
          <c:idx val="3"/>
          <c:order val="3"/>
          <c:tx>
            <c:v>T3</c:v>
          </c:tx>
          <c:spPr>
            <a:ln w="76200" cap="rnd">
              <a:solidFill>
                <a:schemeClr val="accent4"/>
              </a:solidFill>
              <a:round/>
            </a:ln>
            <a:effectLst/>
          </c:spPr>
          <c:marker>
            <c:symbol val="none"/>
          </c:marker>
          <c:val>
            <c:numRef>
              <c:f>Sheet1!$C$243:$C$362</c:f>
              <c:numCache>
                <c:formatCode>0.00</c:formatCode>
                <c:ptCount val="120"/>
                <c:pt idx="0">
                  <c:v>11</c:v>
                </c:pt>
                <c:pt idx="1">
                  <c:v>0</c:v>
                </c:pt>
                <c:pt idx="2">
                  <c:v>0</c:v>
                </c:pt>
                <c:pt idx="3">
                  <c:v>0</c:v>
                </c:pt>
                <c:pt idx="4">
                  <c:v>0</c:v>
                </c:pt>
                <c:pt idx="5">
                  <c:v>0</c:v>
                </c:pt>
                <c:pt idx="6">
                  <c:v>0</c:v>
                </c:pt>
                <c:pt idx="7">
                  <c:v>0</c:v>
                </c:pt>
                <c:pt idx="8">
                  <c:v>0</c:v>
                </c:pt>
                <c:pt idx="9">
                  <c:v>0</c:v>
                </c:pt>
                <c:pt idx="10">
                  <c:v>0</c:v>
                </c:pt>
                <c:pt idx="11">
                  <c:v>0</c:v>
                </c:pt>
                <c:pt idx="12">
                  <c:v>0</c:v>
                </c:pt>
                <c:pt idx="13">
                  <c:v>0</c:v>
                </c:pt>
                <c:pt idx="14">
                  <c:v>0</c:v>
                </c:pt>
                <c:pt idx="15">
                  <c:v>0</c:v>
                </c:pt>
                <c:pt idx="16">
                  <c:v>0</c:v>
                </c:pt>
                <c:pt idx="17">
                  <c:v>0</c:v>
                </c:pt>
                <c:pt idx="18">
                  <c:v>0</c:v>
                </c:pt>
                <c:pt idx="19">
                  <c:v>0</c:v>
                </c:pt>
                <c:pt idx="20">
                  <c:v>0</c:v>
                </c:pt>
                <c:pt idx="21">
                  <c:v>0</c:v>
                </c:pt>
                <c:pt idx="22">
                  <c:v>0</c:v>
                </c:pt>
                <c:pt idx="23">
                  <c:v>0</c:v>
                </c:pt>
                <c:pt idx="24">
                  <c:v>0</c:v>
                </c:pt>
                <c:pt idx="25">
                  <c:v>0</c:v>
                </c:pt>
                <c:pt idx="26">
                  <c:v>0</c:v>
                </c:pt>
                <c:pt idx="27">
                  <c:v>0</c:v>
                </c:pt>
                <c:pt idx="28">
                  <c:v>0</c:v>
                </c:pt>
                <c:pt idx="29">
                  <c:v>0</c:v>
                </c:pt>
                <c:pt idx="30">
                  <c:v>0</c:v>
                </c:pt>
                <c:pt idx="31">
                  <c:v>0</c:v>
                </c:pt>
                <c:pt idx="32">
                  <c:v>0</c:v>
                </c:pt>
                <c:pt idx="33">
                  <c:v>0</c:v>
                </c:pt>
                <c:pt idx="34">
                  <c:v>0</c:v>
                </c:pt>
                <c:pt idx="35">
                  <c:v>0</c:v>
                </c:pt>
                <c:pt idx="36">
                  <c:v>0</c:v>
                </c:pt>
                <c:pt idx="37">
                  <c:v>0</c:v>
                </c:pt>
                <c:pt idx="38">
                  <c:v>0</c:v>
                </c:pt>
                <c:pt idx="39">
                  <c:v>0</c:v>
                </c:pt>
                <c:pt idx="40">
                  <c:v>0</c:v>
                </c:pt>
                <c:pt idx="41">
                  <c:v>0</c:v>
                </c:pt>
                <c:pt idx="42">
                  <c:v>0</c:v>
                </c:pt>
                <c:pt idx="43">
                  <c:v>0</c:v>
                </c:pt>
                <c:pt idx="44">
                  <c:v>0</c:v>
                </c:pt>
                <c:pt idx="45">
                  <c:v>0</c:v>
                </c:pt>
                <c:pt idx="46">
                  <c:v>0</c:v>
                </c:pt>
                <c:pt idx="47">
                  <c:v>0</c:v>
                </c:pt>
                <c:pt idx="48">
                  <c:v>0</c:v>
                </c:pt>
                <c:pt idx="49">
                  <c:v>0</c:v>
                </c:pt>
                <c:pt idx="50">
                  <c:v>0</c:v>
                </c:pt>
                <c:pt idx="51">
                  <c:v>0</c:v>
                </c:pt>
                <c:pt idx="52">
                  <c:v>0</c:v>
                </c:pt>
                <c:pt idx="53">
                  <c:v>0</c:v>
                </c:pt>
                <c:pt idx="54">
                  <c:v>0</c:v>
                </c:pt>
                <c:pt idx="55">
                  <c:v>0</c:v>
                </c:pt>
                <c:pt idx="56">
                  <c:v>0</c:v>
                </c:pt>
                <c:pt idx="57">
                  <c:v>0</c:v>
                </c:pt>
                <c:pt idx="58">
                  <c:v>0</c:v>
                </c:pt>
                <c:pt idx="59">
                  <c:v>0</c:v>
                </c:pt>
                <c:pt idx="60">
                  <c:v>0</c:v>
                </c:pt>
                <c:pt idx="61">
                  <c:v>0</c:v>
                </c:pt>
                <c:pt idx="62">
                  <c:v>0</c:v>
                </c:pt>
                <c:pt idx="63">
                  <c:v>0</c:v>
                </c:pt>
                <c:pt idx="64">
                  <c:v>0</c:v>
                </c:pt>
                <c:pt idx="65">
                  <c:v>0</c:v>
                </c:pt>
                <c:pt idx="66">
                  <c:v>0</c:v>
                </c:pt>
                <c:pt idx="67">
                  <c:v>0</c:v>
                </c:pt>
                <c:pt idx="68">
                  <c:v>0</c:v>
                </c:pt>
                <c:pt idx="69">
                  <c:v>0</c:v>
                </c:pt>
                <c:pt idx="70">
                  <c:v>0</c:v>
                </c:pt>
                <c:pt idx="71">
                  <c:v>0</c:v>
                </c:pt>
                <c:pt idx="72">
                  <c:v>0</c:v>
                </c:pt>
                <c:pt idx="73">
                  <c:v>0</c:v>
                </c:pt>
                <c:pt idx="74">
                  <c:v>0</c:v>
                </c:pt>
                <c:pt idx="75">
                  <c:v>0</c:v>
                </c:pt>
                <c:pt idx="76">
                  <c:v>0</c:v>
                </c:pt>
                <c:pt idx="77">
                  <c:v>0</c:v>
                </c:pt>
                <c:pt idx="78">
                  <c:v>0</c:v>
                </c:pt>
                <c:pt idx="79">
                  <c:v>0</c:v>
                </c:pt>
                <c:pt idx="80">
                  <c:v>0</c:v>
                </c:pt>
                <c:pt idx="81">
                  <c:v>0</c:v>
                </c:pt>
                <c:pt idx="82">
                  <c:v>0</c:v>
                </c:pt>
                <c:pt idx="83">
                  <c:v>0</c:v>
                </c:pt>
                <c:pt idx="84">
                  <c:v>0</c:v>
                </c:pt>
                <c:pt idx="85">
                  <c:v>0</c:v>
                </c:pt>
                <c:pt idx="86">
                  <c:v>0</c:v>
                </c:pt>
                <c:pt idx="87">
                  <c:v>0</c:v>
                </c:pt>
                <c:pt idx="88">
                  <c:v>0</c:v>
                </c:pt>
                <c:pt idx="89">
                  <c:v>0</c:v>
                </c:pt>
                <c:pt idx="90">
                  <c:v>0</c:v>
                </c:pt>
                <c:pt idx="91">
                  <c:v>0</c:v>
                </c:pt>
                <c:pt idx="92">
                  <c:v>0</c:v>
                </c:pt>
                <c:pt idx="93">
                  <c:v>0</c:v>
                </c:pt>
                <c:pt idx="94">
                  <c:v>0</c:v>
                </c:pt>
                <c:pt idx="95">
                  <c:v>0</c:v>
                </c:pt>
                <c:pt idx="96">
                  <c:v>0</c:v>
                </c:pt>
                <c:pt idx="97">
                  <c:v>0</c:v>
                </c:pt>
                <c:pt idx="98">
                  <c:v>0</c:v>
                </c:pt>
                <c:pt idx="99">
                  <c:v>0</c:v>
                </c:pt>
                <c:pt idx="100">
                  <c:v>0</c:v>
                </c:pt>
                <c:pt idx="101">
                  <c:v>0</c:v>
                </c:pt>
                <c:pt idx="102">
                  <c:v>0</c:v>
                </c:pt>
                <c:pt idx="103">
                  <c:v>0</c:v>
                </c:pt>
                <c:pt idx="104">
                  <c:v>0</c:v>
                </c:pt>
                <c:pt idx="105">
                  <c:v>0</c:v>
                </c:pt>
                <c:pt idx="106">
                  <c:v>0</c:v>
                </c:pt>
                <c:pt idx="107">
                  <c:v>0</c:v>
                </c:pt>
                <c:pt idx="108">
                  <c:v>0</c:v>
                </c:pt>
                <c:pt idx="109">
                  <c:v>0</c:v>
                </c:pt>
                <c:pt idx="110">
                  <c:v>0</c:v>
                </c:pt>
                <c:pt idx="111">
                  <c:v>0</c:v>
                </c:pt>
                <c:pt idx="112">
                  <c:v>0</c:v>
                </c:pt>
                <c:pt idx="113">
                  <c:v>0</c:v>
                </c:pt>
                <c:pt idx="114">
                  <c:v>0</c:v>
                </c:pt>
                <c:pt idx="115">
                  <c:v>0</c:v>
                </c:pt>
                <c:pt idx="116">
                  <c:v>0</c:v>
                </c:pt>
                <c:pt idx="117">
                  <c:v>0</c:v>
                </c:pt>
                <c:pt idx="118">
                  <c:v>0</c:v>
                </c:pt>
                <c:pt idx="119">
                  <c:v>0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3-DB10-474B-A535-7319B59129B7}"/>
            </c:ext>
          </c:extLst>
        </c:ser>
        <c:ser>
          <c:idx val="4"/>
          <c:order val="4"/>
          <c:tx>
            <c:v>T4</c:v>
          </c:tx>
          <c:spPr>
            <a:ln w="76200" cap="rnd">
              <a:solidFill>
                <a:srgbClr val="ED7D31"/>
              </a:solidFill>
              <a:round/>
            </a:ln>
            <a:effectLst/>
          </c:spPr>
          <c:marker>
            <c:symbol val="none"/>
          </c:marker>
          <c:val>
            <c:numRef>
              <c:f>Sheet1!$C$363:$C$482</c:f>
              <c:numCache>
                <c:formatCode>0.00</c:formatCode>
                <c:ptCount val="120"/>
                <c:pt idx="0">
                  <c:v>54.21</c:v>
                </c:pt>
                <c:pt idx="1">
                  <c:v>52.77</c:v>
                </c:pt>
                <c:pt idx="2">
                  <c:v>51.68</c:v>
                </c:pt>
                <c:pt idx="3">
                  <c:v>50.6</c:v>
                </c:pt>
                <c:pt idx="4">
                  <c:v>49.84</c:v>
                </c:pt>
                <c:pt idx="5">
                  <c:v>49.18</c:v>
                </c:pt>
                <c:pt idx="6">
                  <c:v>48.66</c:v>
                </c:pt>
                <c:pt idx="7">
                  <c:v>48.06</c:v>
                </c:pt>
                <c:pt idx="8">
                  <c:v>47.84</c:v>
                </c:pt>
                <c:pt idx="9">
                  <c:v>47.18</c:v>
                </c:pt>
                <c:pt idx="10">
                  <c:v>46.87</c:v>
                </c:pt>
                <c:pt idx="11">
                  <c:v>46.52</c:v>
                </c:pt>
                <c:pt idx="12">
                  <c:v>46.19</c:v>
                </c:pt>
                <c:pt idx="13">
                  <c:v>45.95</c:v>
                </c:pt>
                <c:pt idx="14">
                  <c:v>45.66</c:v>
                </c:pt>
                <c:pt idx="15">
                  <c:v>45.25</c:v>
                </c:pt>
                <c:pt idx="16">
                  <c:v>45.24</c:v>
                </c:pt>
                <c:pt idx="17">
                  <c:v>45.11</c:v>
                </c:pt>
                <c:pt idx="18">
                  <c:v>44.88</c:v>
                </c:pt>
                <c:pt idx="19">
                  <c:v>44.47</c:v>
                </c:pt>
                <c:pt idx="20">
                  <c:v>44.64</c:v>
                </c:pt>
                <c:pt idx="21">
                  <c:v>44.56</c:v>
                </c:pt>
                <c:pt idx="22">
                  <c:v>44.13</c:v>
                </c:pt>
                <c:pt idx="23">
                  <c:v>44.02</c:v>
                </c:pt>
                <c:pt idx="24">
                  <c:v>43.89</c:v>
                </c:pt>
                <c:pt idx="25">
                  <c:v>43.64</c:v>
                </c:pt>
                <c:pt idx="26">
                  <c:v>43.55</c:v>
                </c:pt>
                <c:pt idx="27">
                  <c:v>43.4</c:v>
                </c:pt>
                <c:pt idx="28">
                  <c:v>43.24</c:v>
                </c:pt>
                <c:pt idx="29">
                  <c:v>43.24</c:v>
                </c:pt>
                <c:pt idx="30">
                  <c:v>43.09</c:v>
                </c:pt>
                <c:pt idx="31">
                  <c:v>42.93</c:v>
                </c:pt>
                <c:pt idx="32">
                  <c:v>43.07</c:v>
                </c:pt>
                <c:pt idx="33">
                  <c:v>42.92</c:v>
                </c:pt>
                <c:pt idx="34">
                  <c:v>42.7</c:v>
                </c:pt>
                <c:pt idx="35">
                  <c:v>42.73</c:v>
                </c:pt>
                <c:pt idx="36">
                  <c:v>42.47</c:v>
                </c:pt>
                <c:pt idx="37">
                  <c:v>42.41</c:v>
                </c:pt>
                <c:pt idx="38">
                  <c:v>42.43</c:v>
                </c:pt>
                <c:pt idx="39">
                  <c:v>42.4</c:v>
                </c:pt>
                <c:pt idx="40">
                  <c:v>42.48</c:v>
                </c:pt>
                <c:pt idx="41">
                  <c:v>42.3</c:v>
                </c:pt>
                <c:pt idx="42">
                  <c:v>42.19</c:v>
                </c:pt>
                <c:pt idx="43">
                  <c:v>41.98</c:v>
                </c:pt>
                <c:pt idx="44">
                  <c:v>42.08</c:v>
                </c:pt>
                <c:pt idx="45">
                  <c:v>41.86</c:v>
                </c:pt>
                <c:pt idx="46">
                  <c:v>41.94</c:v>
                </c:pt>
                <c:pt idx="47">
                  <c:v>41.69</c:v>
                </c:pt>
                <c:pt idx="48">
                  <c:v>41.85</c:v>
                </c:pt>
                <c:pt idx="49">
                  <c:v>41.69</c:v>
                </c:pt>
                <c:pt idx="50">
                  <c:v>41.74</c:v>
                </c:pt>
                <c:pt idx="51">
                  <c:v>41.58</c:v>
                </c:pt>
                <c:pt idx="52">
                  <c:v>41.52</c:v>
                </c:pt>
                <c:pt idx="53">
                  <c:v>41.58</c:v>
                </c:pt>
                <c:pt idx="54">
                  <c:v>41.23</c:v>
                </c:pt>
                <c:pt idx="55">
                  <c:v>41.4</c:v>
                </c:pt>
                <c:pt idx="56">
                  <c:v>41.25</c:v>
                </c:pt>
                <c:pt idx="57">
                  <c:v>41.16</c:v>
                </c:pt>
                <c:pt idx="58">
                  <c:v>41.13</c:v>
                </c:pt>
                <c:pt idx="59">
                  <c:v>41.16</c:v>
                </c:pt>
                <c:pt idx="60">
                  <c:v>41.18</c:v>
                </c:pt>
                <c:pt idx="61">
                  <c:v>41.03</c:v>
                </c:pt>
                <c:pt idx="62">
                  <c:v>41.05</c:v>
                </c:pt>
                <c:pt idx="63">
                  <c:v>40.909999999999997</c:v>
                </c:pt>
                <c:pt idx="64">
                  <c:v>41.02</c:v>
                </c:pt>
                <c:pt idx="65">
                  <c:v>40.880000000000003</c:v>
                </c:pt>
                <c:pt idx="66">
                  <c:v>40.67</c:v>
                </c:pt>
                <c:pt idx="67">
                  <c:v>40.840000000000003</c:v>
                </c:pt>
                <c:pt idx="68">
                  <c:v>40.57</c:v>
                </c:pt>
                <c:pt idx="69">
                  <c:v>40.78</c:v>
                </c:pt>
                <c:pt idx="70">
                  <c:v>40.729999999999997</c:v>
                </c:pt>
                <c:pt idx="71">
                  <c:v>40.549999999999997</c:v>
                </c:pt>
                <c:pt idx="72">
                  <c:v>40.479999999999997</c:v>
                </c:pt>
                <c:pt idx="73">
                  <c:v>40.5</c:v>
                </c:pt>
                <c:pt idx="74">
                  <c:v>40.33</c:v>
                </c:pt>
                <c:pt idx="75">
                  <c:v>40.53</c:v>
                </c:pt>
                <c:pt idx="76">
                  <c:v>40.5</c:v>
                </c:pt>
                <c:pt idx="77">
                  <c:v>40.299999999999997</c:v>
                </c:pt>
                <c:pt idx="78">
                  <c:v>40.24</c:v>
                </c:pt>
                <c:pt idx="79">
                  <c:v>40.299999999999997</c:v>
                </c:pt>
                <c:pt idx="80">
                  <c:v>40.200000000000003</c:v>
                </c:pt>
                <c:pt idx="81">
                  <c:v>40.200000000000003</c:v>
                </c:pt>
                <c:pt idx="82">
                  <c:v>40.11</c:v>
                </c:pt>
                <c:pt idx="83">
                  <c:v>40.14</c:v>
                </c:pt>
                <c:pt idx="84">
                  <c:v>40.14</c:v>
                </c:pt>
                <c:pt idx="85">
                  <c:v>40.06</c:v>
                </c:pt>
                <c:pt idx="86">
                  <c:v>40.049999999999997</c:v>
                </c:pt>
                <c:pt idx="87">
                  <c:v>39.909999999999997</c:v>
                </c:pt>
                <c:pt idx="88">
                  <c:v>39.82</c:v>
                </c:pt>
                <c:pt idx="89">
                  <c:v>39.950000000000003</c:v>
                </c:pt>
                <c:pt idx="90">
                  <c:v>39.880000000000003</c:v>
                </c:pt>
                <c:pt idx="91">
                  <c:v>39.79</c:v>
                </c:pt>
                <c:pt idx="92">
                  <c:v>39.6</c:v>
                </c:pt>
                <c:pt idx="93">
                  <c:v>39.75</c:v>
                </c:pt>
                <c:pt idx="94">
                  <c:v>39.75</c:v>
                </c:pt>
                <c:pt idx="95">
                  <c:v>39.71</c:v>
                </c:pt>
                <c:pt idx="96">
                  <c:v>39.57</c:v>
                </c:pt>
                <c:pt idx="97">
                  <c:v>39.619999999999997</c:v>
                </c:pt>
                <c:pt idx="98">
                  <c:v>39.619999999999997</c:v>
                </c:pt>
                <c:pt idx="99">
                  <c:v>39.450000000000003</c:v>
                </c:pt>
                <c:pt idx="100">
                  <c:v>39.56</c:v>
                </c:pt>
                <c:pt idx="101">
                  <c:v>39.450000000000003</c:v>
                </c:pt>
                <c:pt idx="102">
                  <c:v>39.520000000000003</c:v>
                </c:pt>
                <c:pt idx="103">
                  <c:v>39.340000000000003</c:v>
                </c:pt>
                <c:pt idx="104">
                  <c:v>39.32</c:v>
                </c:pt>
                <c:pt idx="105">
                  <c:v>39.32</c:v>
                </c:pt>
                <c:pt idx="106">
                  <c:v>39.24</c:v>
                </c:pt>
                <c:pt idx="107">
                  <c:v>39.36</c:v>
                </c:pt>
                <c:pt idx="108">
                  <c:v>39.159999999999997</c:v>
                </c:pt>
                <c:pt idx="109">
                  <c:v>39.19</c:v>
                </c:pt>
                <c:pt idx="110">
                  <c:v>39.229999999999997</c:v>
                </c:pt>
                <c:pt idx="111">
                  <c:v>39.06</c:v>
                </c:pt>
                <c:pt idx="112">
                  <c:v>39.17</c:v>
                </c:pt>
                <c:pt idx="113">
                  <c:v>39.1</c:v>
                </c:pt>
                <c:pt idx="114">
                  <c:v>38.950000000000003</c:v>
                </c:pt>
                <c:pt idx="115">
                  <c:v>38.979999999999997</c:v>
                </c:pt>
                <c:pt idx="116">
                  <c:v>38.9</c:v>
                </c:pt>
                <c:pt idx="117">
                  <c:v>38.92</c:v>
                </c:pt>
                <c:pt idx="118">
                  <c:v>38.89</c:v>
                </c:pt>
                <c:pt idx="119">
                  <c:v>38.71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4-DB10-474B-A535-7319B59129B7}"/>
            </c:ext>
          </c:extLst>
        </c:ser>
        <c:ser>
          <c:idx val="5"/>
          <c:order val="5"/>
          <c:tx>
            <c:v>T5</c:v>
          </c:tx>
          <c:spPr>
            <a:ln w="76200" cap="rnd">
              <a:solidFill>
                <a:schemeClr val="accent6"/>
              </a:solidFill>
              <a:round/>
            </a:ln>
            <a:effectLst/>
          </c:spPr>
          <c:marker>
            <c:symbol val="none"/>
          </c:marker>
          <c:val>
            <c:numRef>
              <c:f>Sheet1!$C$484:$C$603</c:f>
              <c:numCache>
                <c:formatCode>0.00</c:formatCode>
                <c:ptCount val="120"/>
                <c:pt idx="0">
                  <c:v>69.7</c:v>
                </c:pt>
                <c:pt idx="1">
                  <c:v>69.28</c:v>
                </c:pt>
                <c:pt idx="2">
                  <c:v>68.569999999999993</c:v>
                </c:pt>
                <c:pt idx="3">
                  <c:v>67.760000000000005</c:v>
                </c:pt>
                <c:pt idx="4">
                  <c:v>68.03</c:v>
                </c:pt>
                <c:pt idx="5">
                  <c:v>67.58</c:v>
                </c:pt>
                <c:pt idx="6">
                  <c:v>67.22</c:v>
                </c:pt>
                <c:pt idx="7">
                  <c:v>67.400000000000006</c:v>
                </c:pt>
                <c:pt idx="8">
                  <c:v>66.86</c:v>
                </c:pt>
                <c:pt idx="9">
                  <c:v>66.95</c:v>
                </c:pt>
                <c:pt idx="10">
                  <c:v>66.459999999999994</c:v>
                </c:pt>
                <c:pt idx="11">
                  <c:v>65.98</c:v>
                </c:pt>
                <c:pt idx="12">
                  <c:v>65.69</c:v>
                </c:pt>
                <c:pt idx="13">
                  <c:v>65.900000000000006</c:v>
                </c:pt>
                <c:pt idx="14">
                  <c:v>65.7</c:v>
                </c:pt>
                <c:pt idx="15">
                  <c:v>65.28</c:v>
                </c:pt>
                <c:pt idx="16">
                  <c:v>64.650000000000006</c:v>
                </c:pt>
                <c:pt idx="17">
                  <c:v>64.88</c:v>
                </c:pt>
                <c:pt idx="18">
                  <c:v>64.36</c:v>
                </c:pt>
                <c:pt idx="19">
                  <c:v>64.739999999999995</c:v>
                </c:pt>
                <c:pt idx="20">
                  <c:v>64.7</c:v>
                </c:pt>
                <c:pt idx="21">
                  <c:v>64.59</c:v>
                </c:pt>
                <c:pt idx="22">
                  <c:v>63.87</c:v>
                </c:pt>
                <c:pt idx="23">
                  <c:v>63.8</c:v>
                </c:pt>
                <c:pt idx="24">
                  <c:v>63.95</c:v>
                </c:pt>
                <c:pt idx="25">
                  <c:v>63.63</c:v>
                </c:pt>
                <c:pt idx="26">
                  <c:v>63.73</c:v>
                </c:pt>
                <c:pt idx="27">
                  <c:v>63.26</c:v>
                </c:pt>
                <c:pt idx="28">
                  <c:v>63.32</c:v>
                </c:pt>
                <c:pt idx="29">
                  <c:v>63.62</c:v>
                </c:pt>
                <c:pt idx="30">
                  <c:v>63.07</c:v>
                </c:pt>
                <c:pt idx="31">
                  <c:v>62.88</c:v>
                </c:pt>
                <c:pt idx="32">
                  <c:v>62.85</c:v>
                </c:pt>
                <c:pt idx="33">
                  <c:v>62.91</c:v>
                </c:pt>
                <c:pt idx="34">
                  <c:v>62.62</c:v>
                </c:pt>
                <c:pt idx="35">
                  <c:v>62.22</c:v>
                </c:pt>
                <c:pt idx="36">
                  <c:v>62.2</c:v>
                </c:pt>
                <c:pt idx="37">
                  <c:v>62.27</c:v>
                </c:pt>
                <c:pt idx="38">
                  <c:v>62.07</c:v>
                </c:pt>
                <c:pt idx="39">
                  <c:v>62.12</c:v>
                </c:pt>
                <c:pt idx="40">
                  <c:v>61.37</c:v>
                </c:pt>
                <c:pt idx="41">
                  <c:v>61.83</c:v>
                </c:pt>
                <c:pt idx="42">
                  <c:v>61.78</c:v>
                </c:pt>
                <c:pt idx="43">
                  <c:v>61.68</c:v>
                </c:pt>
                <c:pt idx="44">
                  <c:v>61.45</c:v>
                </c:pt>
                <c:pt idx="45">
                  <c:v>61.55</c:v>
                </c:pt>
                <c:pt idx="46">
                  <c:v>61.62</c:v>
                </c:pt>
                <c:pt idx="47">
                  <c:v>61.2</c:v>
                </c:pt>
                <c:pt idx="48">
                  <c:v>61.35</c:v>
                </c:pt>
                <c:pt idx="49">
                  <c:v>61.32</c:v>
                </c:pt>
                <c:pt idx="50">
                  <c:v>61.31</c:v>
                </c:pt>
                <c:pt idx="51">
                  <c:v>60.91</c:v>
                </c:pt>
                <c:pt idx="52">
                  <c:v>60.91</c:v>
                </c:pt>
                <c:pt idx="53">
                  <c:v>60.94</c:v>
                </c:pt>
                <c:pt idx="54">
                  <c:v>60.83</c:v>
                </c:pt>
                <c:pt idx="55">
                  <c:v>60.13</c:v>
                </c:pt>
                <c:pt idx="56">
                  <c:v>60.51</c:v>
                </c:pt>
                <c:pt idx="57">
                  <c:v>60.47</c:v>
                </c:pt>
                <c:pt idx="58">
                  <c:v>60.5</c:v>
                </c:pt>
                <c:pt idx="59">
                  <c:v>60.3</c:v>
                </c:pt>
                <c:pt idx="60">
                  <c:v>60.43</c:v>
                </c:pt>
                <c:pt idx="61">
                  <c:v>60.34</c:v>
                </c:pt>
                <c:pt idx="62">
                  <c:v>60.43</c:v>
                </c:pt>
                <c:pt idx="63">
                  <c:v>60.45</c:v>
                </c:pt>
                <c:pt idx="64">
                  <c:v>59.81</c:v>
                </c:pt>
                <c:pt idx="65">
                  <c:v>59.81</c:v>
                </c:pt>
                <c:pt idx="66">
                  <c:v>60.13</c:v>
                </c:pt>
                <c:pt idx="67">
                  <c:v>59.87</c:v>
                </c:pt>
                <c:pt idx="68">
                  <c:v>59.77</c:v>
                </c:pt>
                <c:pt idx="69">
                  <c:v>59.5</c:v>
                </c:pt>
                <c:pt idx="70">
                  <c:v>59.71</c:v>
                </c:pt>
                <c:pt idx="71">
                  <c:v>59.62</c:v>
                </c:pt>
                <c:pt idx="72">
                  <c:v>59.23</c:v>
                </c:pt>
                <c:pt idx="73">
                  <c:v>59.48</c:v>
                </c:pt>
                <c:pt idx="74">
                  <c:v>59.46</c:v>
                </c:pt>
                <c:pt idx="75">
                  <c:v>59.3</c:v>
                </c:pt>
                <c:pt idx="76">
                  <c:v>59.07</c:v>
                </c:pt>
                <c:pt idx="77">
                  <c:v>59.26</c:v>
                </c:pt>
                <c:pt idx="78">
                  <c:v>58.58</c:v>
                </c:pt>
                <c:pt idx="79">
                  <c:v>59.15</c:v>
                </c:pt>
                <c:pt idx="80">
                  <c:v>59.17</c:v>
                </c:pt>
                <c:pt idx="81">
                  <c:v>58.88</c:v>
                </c:pt>
                <c:pt idx="82">
                  <c:v>58.74</c:v>
                </c:pt>
                <c:pt idx="83">
                  <c:v>59.01</c:v>
                </c:pt>
                <c:pt idx="84">
                  <c:v>59.03</c:v>
                </c:pt>
                <c:pt idx="85">
                  <c:v>58.97</c:v>
                </c:pt>
                <c:pt idx="86">
                  <c:v>58.77</c:v>
                </c:pt>
                <c:pt idx="87">
                  <c:v>58.6</c:v>
                </c:pt>
                <c:pt idx="88">
                  <c:v>58.66</c:v>
                </c:pt>
                <c:pt idx="89">
                  <c:v>58.78</c:v>
                </c:pt>
                <c:pt idx="90">
                  <c:v>58.39</c:v>
                </c:pt>
                <c:pt idx="91">
                  <c:v>58.41</c:v>
                </c:pt>
                <c:pt idx="92">
                  <c:v>58.49</c:v>
                </c:pt>
                <c:pt idx="93">
                  <c:v>58.63</c:v>
                </c:pt>
                <c:pt idx="94">
                  <c:v>58.29</c:v>
                </c:pt>
                <c:pt idx="95">
                  <c:v>58.41</c:v>
                </c:pt>
                <c:pt idx="96">
                  <c:v>58.25</c:v>
                </c:pt>
                <c:pt idx="97">
                  <c:v>58.46</c:v>
                </c:pt>
                <c:pt idx="98">
                  <c:v>58.13</c:v>
                </c:pt>
                <c:pt idx="99">
                  <c:v>58.5</c:v>
                </c:pt>
                <c:pt idx="100">
                  <c:v>57.89</c:v>
                </c:pt>
                <c:pt idx="101">
                  <c:v>58</c:v>
                </c:pt>
                <c:pt idx="102">
                  <c:v>57.88</c:v>
                </c:pt>
                <c:pt idx="103">
                  <c:v>57.9</c:v>
                </c:pt>
                <c:pt idx="104">
                  <c:v>57.78</c:v>
                </c:pt>
                <c:pt idx="105">
                  <c:v>57.79</c:v>
                </c:pt>
                <c:pt idx="106">
                  <c:v>57.59</c:v>
                </c:pt>
                <c:pt idx="107">
                  <c:v>57.71</c:v>
                </c:pt>
                <c:pt idx="108">
                  <c:v>57.56</c:v>
                </c:pt>
                <c:pt idx="109">
                  <c:v>57.55</c:v>
                </c:pt>
                <c:pt idx="110">
                  <c:v>57.91</c:v>
                </c:pt>
                <c:pt idx="111">
                  <c:v>57.46</c:v>
                </c:pt>
                <c:pt idx="112">
                  <c:v>57.54</c:v>
                </c:pt>
                <c:pt idx="113">
                  <c:v>57.32</c:v>
                </c:pt>
                <c:pt idx="114">
                  <c:v>57.41</c:v>
                </c:pt>
                <c:pt idx="115">
                  <c:v>57.48</c:v>
                </c:pt>
                <c:pt idx="116">
                  <c:v>57.4</c:v>
                </c:pt>
                <c:pt idx="117">
                  <c:v>57.14</c:v>
                </c:pt>
                <c:pt idx="118">
                  <c:v>57.66</c:v>
                </c:pt>
                <c:pt idx="119">
                  <c:v>57.16</c:v>
                </c:pt>
              </c:numCache>
            </c:numRef>
          </c:val>
          <c:smooth val="0"/>
          <c:extLst>
            <c:ext xmlns:c16="http://schemas.microsoft.com/office/drawing/2014/chart" uri="{C3380CC4-5D6E-409C-BE32-E72D297353CC}">
              <c16:uniqueId val="{00000005-DB10-474B-A535-7319B59129B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smooth val="0"/>
        <c:axId val="25184896"/>
        <c:axId val="176517696"/>
      </c:lineChart>
      <c:catAx>
        <c:axId val="25184896"/>
        <c:scaling>
          <c:orientation val="minMax"/>
        </c:scaling>
        <c:delete val="0"/>
        <c:axPos val="b"/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197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3200" dirty="0"/>
                  <a:t>Tempo</a:t>
                </a:r>
                <a:r>
                  <a:rPr lang="en-US" sz="3200" baseline="0" dirty="0"/>
                  <a:t> (s)</a:t>
                </a:r>
                <a:endParaRPr lang="en-US" sz="3200" dirty="0"/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197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out"/>
        <c:minorTickMark val="none"/>
        <c:tickLblPos val="nextTo"/>
        <c:spPr>
          <a:noFill/>
          <a:ln w="9525" cap="flat" cmpd="sng" algn="ctr">
            <a:solidFill>
              <a:schemeClr val="tx2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0"/>
          <a:lstStyle/>
          <a:p>
            <a:pPr>
              <a:defRPr sz="32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76517696"/>
        <c:crosses val="autoZero"/>
        <c:auto val="0"/>
        <c:lblAlgn val="ctr"/>
        <c:lblOffset val="100"/>
        <c:tickLblSkip val="20"/>
        <c:tickMarkSkip val="10"/>
        <c:noMultiLvlLbl val="0"/>
      </c:catAx>
      <c:valAx>
        <c:axId val="17651769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2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2800" b="1" i="0" u="none" strike="noStrike" kern="1200" baseline="0">
                    <a:solidFill>
                      <a:schemeClr val="tx2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2800"/>
                  <a:t>Ângulo de contato (graus)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2800" b="1" i="0" u="none" strike="noStrike" kern="1200" baseline="0">
                  <a:solidFill>
                    <a:schemeClr val="tx2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2800" b="0" i="0" u="none" strike="noStrike" kern="1200" baseline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25184896"/>
        <c:crossesAt val="0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rgbClr val="000000">
        <a:alpha val="60000"/>
      </a:srgbClr>
    </a:solidFill>
    <a:ln>
      <a:noFill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31">
  <cs:axisTitle>
    <cs:lnRef idx="0"/>
    <cs:fillRef idx="0"/>
    <cs:effectRef idx="0"/>
    <cs:fontRef idx="minor">
      <a:schemeClr val="tx2"/>
    </cs:fontRef>
    <cs:defRPr sz="1197" b="1" kern="1200"/>
  </cs:axisTitle>
  <cs:category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2"/>
    </cs:fontRef>
    <cs:spPr>
      <a:solidFill>
        <a:schemeClr val="bg1"/>
      </a:solidFill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2"/>
    </cs:fontRef>
    <cs:defRPr sz="1197" kern="1200"/>
  </cs:dataLabel>
  <cs:dataLabelCallout>
    <cs:lnRef idx="0"/>
    <cs:fillRef idx="0"/>
    <cs:effectRef idx="0"/>
    <cs:fontRef idx="minor">
      <a:schemeClr val="dk2">
        <a:lumMod val="7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3">
      <cs:styleClr val="auto"/>
    </cs:fillRef>
    <cs:effectRef idx="2"/>
    <cs:fontRef idx="minor">
      <a:schemeClr val="tx2"/>
    </cs:fontRef>
  </cs:dataPoint>
  <cs:dataPoint3D>
    <cs:lnRef idx="0"/>
    <cs:fillRef idx="3">
      <cs:styleClr val="auto"/>
    </cs:fillRef>
    <cs:effectRef idx="2"/>
    <cs:fontRef idx="minor">
      <a:schemeClr val="tx2"/>
    </cs:fontRef>
  </cs:dataPoint3D>
  <cs:dataPointLine>
    <cs:lnRef idx="0">
      <cs:styleClr val="auto"/>
    </cs:lnRef>
    <cs:fillRef idx="3"/>
    <cs:effectRef idx="2"/>
    <cs:fontRef idx="minor">
      <a:schemeClr val="tx2"/>
    </cs:fontRef>
    <cs:spPr>
      <a:ln w="31750" cap="rnd">
        <a:solidFill>
          <a:schemeClr val="phClr"/>
        </a:solidFill>
        <a:round/>
      </a:ln>
    </cs:spPr>
  </cs:dataPointLine>
  <cs:dataPointMarker>
    <cs:lnRef idx="0"/>
    <cs:fillRef idx="3">
      <cs:styleClr val="auto"/>
    </cs:fillRef>
    <cs:effectRef idx="2"/>
    <cs:fontRef idx="minor">
      <a:schemeClr val="tx2"/>
    </cs:fontRef>
    <cs:spPr>
      <a:ln w="12700">
        <a:solidFill>
          <a:schemeClr val="lt2"/>
        </a:solidFill>
        <a:round/>
      </a:ln>
    </cs:spPr>
  </cs:dataPointMarker>
  <cs:dataPointMarkerLayout symbol="circle" size="6"/>
  <cs:dataPointWireframe>
    <cs:lnRef idx="0">
      <cs:styleClr val="auto"/>
    </cs:lnRef>
    <cs:fillRef idx="3"/>
    <cs:effectRef idx="2"/>
    <cs:fontRef idx="minor">
      <a:schemeClr val="tx2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2"/>
    </cs:fontRef>
    <cs:spPr>
      <a:ln w="9525">
        <a:solidFill>
          <a:schemeClr val="tx2">
            <a:lumMod val="15000"/>
            <a:lumOff val="85000"/>
          </a:schemeClr>
        </a:solidFill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dropLine>
  <cs:errorBar>
    <cs:lnRef idx="0"/>
    <cs:fillRef idx="0"/>
    <cs:effectRef idx="0"/>
    <cs:fontRef idx="minor">
      <a:schemeClr val="tx2"/>
    </cs:fontRef>
    <cs:spPr>
      <a:ln w="9525">
        <a:solidFill>
          <a:schemeClr val="tx2">
            <a:lumMod val="75000"/>
          </a:schemeClr>
        </a:solidFill>
        <a:round/>
      </a:ln>
    </cs:spPr>
  </cs:errorBar>
  <cs:floor>
    <cs:lnRef idx="0"/>
    <cs:fillRef idx="0"/>
    <cs:effectRef idx="0"/>
    <cs:fontRef idx="minor">
      <a:schemeClr val="tx2"/>
    </cs:fontRef>
  </cs:floor>
  <cs:gridlineMajor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2"/>
    </cs:fontRef>
    <cs:spPr>
      <a:ln>
        <a:solidFill>
          <a:schemeClr val="tx2">
            <a:lumMod val="5000"/>
            <a:lumOff val="95000"/>
          </a:schemeClr>
        </a:solidFill>
      </a:ln>
    </cs:spPr>
  </cs:gridlineMinor>
  <cs:hiLo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hiLoLine>
  <cs:leader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35000"/>
            <a:lumOff val="65000"/>
          </a:schemeClr>
        </a:solidFill>
      </a:ln>
    </cs:spPr>
  </cs:leaderLine>
  <cs:legend>
    <cs:lnRef idx="0"/>
    <cs:fillRef idx="0"/>
    <cs:effectRef idx="0"/>
    <cs:fontRef idx="minor">
      <a:schemeClr val="tx2"/>
    </cs:fontRef>
    <cs:defRPr sz="1197" kern="1200"/>
  </cs:legend>
  <cs:plotArea>
    <cs:lnRef idx="0"/>
    <cs:fillRef idx="0"/>
    <cs:effectRef idx="0"/>
    <cs:fontRef idx="minor">
      <a:schemeClr val="tx2"/>
    </cs:fontRef>
  </cs:plotArea>
  <cs:plotArea3D>
    <cs:lnRef idx="0"/>
    <cs:fillRef idx="0"/>
    <cs:effectRef idx="0"/>
    <cs:fontRef idx="minor">
      <a:schemeClr val="tx2"/>
    </cs:fontRef>
  </cs:plotArea3D>
  <cs:seriesAxis>
    <cs:lnRef idx="0"/>
    <cs:fillRef idx="0"/>
    <cs:effectRef idx="0"/>
    <cs:fontRef idx="minor">
      <a:schemeClr val="tx2"/>
    </cs:fontRef>
    <cs:spPr>
      <a:ln w="9525" cap="flat" cmpd="sng" algn="ctr">
        <a:solidFill>
          <a:schemeClr val="tx2">
            <a:lumMod val="15000"/>
            <a:lumOff val="85000"/>
          </a:schemeClr>
        </a:solidFill>
        <a:round/>
      </a:ln>
    </cs:spPr>
    <cs:defRPr sz="1197" kern="1200"/>
  </cs:seriesAxis>
  <cs:seriesLine>
    <cs:lnRef idx="0"/>
    <cs:fillRef idx="0"/>
    <cs:effectRef idx="0"/>
    <cs:fontRef idx="minor">
      <a:schemeClr val="tx2"/>
    </cs:fontRef>
    <cs:spPr>
      <a:ln w="9525">
        <a:solidFill>
          <a:schemeClr val="tx2">
            <a:lumMod val="60000"/>
            <a:lumOff val="40000"/>
          </a:schemeClr>
        </a:solidFill>
        <a:prstDash val="dash"/>
      </a:ln>
    </cs:spPr>
  </cs:seriesLine>
  <cs:title>
    <cs:lnRef idx="0"/>
    <cs:fillRef idx="0"/>
    <cs:effectRef idx="0"/>
    <cs:fontRef idx="minor">
      <a:schemeClr val="tx2"/>
    </cs:fontRef>
    <cs:defRPr sz="2128" b="1" kern="1200"/>
  </cs:title>
  <cs:trendline>
    <cs:lnRef idx="0">
      <cs:styleClr val="auto"/>
    </cs:lnRef>
    <cs:fillRef idx="0"/>
    <cs:effectRef idx="0"/>
    <cs:fontRef idx="minor">
      <a:schemeClr val="tx2"/>
    </cs:fontRef>
    <cs:spPr>
      <a:ln w="19050" cap="rnd">
        <a:solidFill>
          <a:schemeClr val="phClr"/>
        </a:solidFill>
        <a:prstDash val="sysDash"/>
      </a:ln>
    </cs:spPr>
  </cs:trendline>
  <cs:trendlineLabel>
    <cs:lnRef idx="0"/>
    <cs:fillRef idx="0"/>
    <cs:effectRef idx="0"/>
    <cs:fontRef idx="minor">
      <a:schemeClr val="tx2"/>
    </cs:fontRef>
    <cs:defRPr sz="1197" kern="1200"/>
  </cs:trendlineLabel>
  <cs:upBar>
    <cs:lnRef idx="0"/>
    <cs:fillRef idx="0"/>
    <cs:effectRef idx="0"/>
    <cs:fontRef idx="minor">
      <a:schemeClr val="tx2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2"/>
    </cs:fontRef>
    <cs:defRPr sz="1197" kern="1200"/>
  </cs:valueAxis>
  <cs:wall>
    <cs:lnRef idx="0"/>
    <cs:fillRef idx="0"/>
    <cs:effectRef idx="0"/>
    <cs:fontRef idx="minor">
      <a:schemeClr val="tx2"/>
    </cs:fontRef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6861733-7081-46F5-8C2A-707C814C2A6B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BE73ADE-7591-4F76-A8BF-24A3810448A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11146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/>
              <a:t>Colocar</a:t>
            </a:r>
            <a:r>
              <a:rPr lang="en-US" dirty="0"/>
              <a:t> </a:t>
            </a:r>
            <a:r>
              <a:rPr lang="en-US" dirty="0" err="1"/>
              <a:t>fontes</a:t>
            </a:r>
            <a:r>
              <a:rPr lang="en-US" dirty="0"/>
              <a:t> imagens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73ADE-7591-4F76-A8BF-24A3810448A2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4956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73ADE-7591-4F76-A8BF-24A3810448A2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21121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BE73ADE-7591-4F76-A8BF-24A3810448A2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41297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2FC55F-A287-AC5A-68ED-90B69AE8FF4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C2A3017-40CC-6309-BE33-01DC75E9FF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21F70A-CC96-0DAF-57FB-79E5ADB990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7C0C1B6-9307-965E-6455-2E53E058D6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6AAD5C-25D6-10A6-3220-E46540188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90350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A34977-4199-B070-7B37-5C7597BD85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DE5177-265B-F2C5-9784-9360A03CA0F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9334AF-D3D4-017C-453A-9E9365A07D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51ED4B-DBB4-B7B1-CBC5-05688FCE7B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A0BCEB-53BB-F75B-D271-BC6B3A775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55215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857B1B9-11F9-DC56-7BBE-AE9AA160D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B831373-D2ED-4694-6DFF-BED74EAC7AA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BB9228-51D8-EA35-2269-2F175C6A95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D8DC262-498D-C32C-6A90-0250E4DDB2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FD7CC4-AAEB-6322-1A8C-19500B8120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44579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27651A-E375-3D55-AE4C-6FFB83779C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08CD96-1E58-782C-06FC-93395430675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492060-B994-968C-448D-CB3658CFC5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2D46F-44EB-AEB8-9AC3-0BD27C71C7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58AACFE-EBB3-49C4-5586-D301205CFF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6151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7C9F5A-E3D2-0F46-2C15-8F89957753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C0778ED-1ACD-9B5D-DDD6-834CA0243F7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CB9CA04-7206-3E2E-E105-A4F5B3479B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84F8A0-AD2F-B58C-C6E7-99DA09A6E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CD1A52-16C5-79A6-7ED1-2051B84188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43795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49E0AC-3DF2-20AD-72F0-018FE6D5F3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86D0849-15BB-80EE-990B-093EFC54D4E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D0EA0B3-C186-C5D4-354A-58322EA88A9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2D1E051-AD64-FACB-9832-BF42F2D49E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F43D7A-F5AB-0D60-0A66-5765CCCEDF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2D05D03-F2FE-C9D5-CB3E-80C99D44DD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499038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E6B1F4-B947-CD39-6C96-EF7F1D41D5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B450B1-9EDF-716A-889F-D4AB812E14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80F819C-E704-BA34-DE5F-4E28B320599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8798C5B-CA64-F4F2-3988-F9B1B3EE81D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8914BDA-478F-04AC-A7E2-23355686B1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70C9E13-0238-DB72-E078-028F3B64E6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313F541-3E60-9235-FF67-48D0419D6E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7C7842E-C45E-3F1E-B9A8-C1A5B2B506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43043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3C32A7-E6C2-FDCF-B908-946F900989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CCF387F-AE8D-4659-B764-32E80D2F3A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C17802E-2BF1-A556-1E5B-46179E464B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FF24CCB-1525-6156-C03F-10C95C14D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07210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BE7A30-CE04-BFCD-531B-241D89556A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18B1897-712F-741B-00B6-879AB9272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B8806A3-2E04-4F0E-244A-7C162D10AB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9329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5CD792-1064-82AF-792E-CB0F4FEFF3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2E938CE-0FED-9C28-481C-C8B160716A5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2B86504-D06D-5C47-5AA4-3601BC16A0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E2D8DE-5DC3-9E46-361D-A7E56B8730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9B0479A-25E5-6FE0-9FD3-3014874FE9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453DE72-940D-0DC3-60E3-ED86D1A23D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89932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912D2-1F36-8A88-EDF6-4E5E4CED3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FD24B4E-F14B-C55D-1074-EA9819E32A2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63D237-36EB-F292-D8EB-876E34B8F3F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26032DE-09E2-3AFD-F0C4-E98BC11910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A078CC8-8BB3-C1B4-435C-C28B03DB5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44F918B-BAE7-104C-8171-DA2301D03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2492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8E9CAE9-7A69-4ECC-ADBB-F7AD993F4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9EE0901-9F82-23C9-8092-B08EF255DC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95FDE8-2FC0-B75C-8E99-AE99BFA8C0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3CBDC0A-AF30-4E50-9207-C78081172224}" type="datetimeFigureOut">
              <a:rPr lang="en-US" smtClean="0"/>
              <a:t>8/16/2024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7EFCC66-179A-EB59-0EB1-5E273299C9B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8966B8-08E7-68A1-6AC4-ADFA70BE88F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7814826-5E5B-4285-AE2A-C5DA05D5BB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2598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eg"/><Relationship Id="rId4" Type="http://schemas.openxmlformats.org/officeDocument/2006/relationships/image" Target="../media/image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jpeg"/><Relationship Id="rId3" Type="http://schemas.openxmlformats.org/officeDocument/2006/relationships/image" Target="../media/image2.png"/><Relationship Id="rId7" Type="http://schemas.openxmlformats.org/officeDocument/2006/relationships/image" Target="../media/image15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jpeg"/><Relationship Id="rId4" Type="http://schemas.openxmlformats.org/officeDocument/2006/relationships/image" Target="../media/image3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3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3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0.png"/><Relationship Id="rId4" Type="http://schemas.openxmlformats.org/officeDocument/2006/relationships/image" Target="../media/image22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svg"/><Relationship Id="rId5" Type="http://schemas.openxmlformats.org/officeDocument/2006/relationships/image" Target="../media/image2.png"/><Relationship Id="rId4" Type="http://schemas.openxmlformats.org/officeDocument/2006/relationships/chart" Target="../charts/char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10.png"/><Relationship Id="rId4" Type="http://schemas.openxmlformats.org/officeDocument/2006/relationships/image" Target="../media/image3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image" Target="../media/image3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image" Target="../media/image1.jpe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sv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sv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7.png"/><Relationship Id="rId5" Type="http://schemas.openxmlformats.org/officeDocument/2006/relationships/image" Target="../media/image1.jpeg"/><Relationship Id="rId4" Type="http://schemas.openxmlformats.org/officeDocument/2006/relationships/notesSlide" Target="../notesSlides/notesSlide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11.jpe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3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1B2258F-86CA-4D4D-8270-BC05FCDEBF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79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field of green plants&#10;&#10;Description automatically generated">
            <a:extLst>
              <a:ext uri="{FF2B5EF4-FFF2-40B4-BE49-F238E27FC236}">
                <a16:creationId xmlns:a16="http://schemas.microsoft.com/office/drawing/2014/main" id="{EA5A1283-A677-5F31-C21C-B1CF2F71D79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DCB6CB91-9607-7A26-AF41-1089179A67E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2"/>
            <a:ext cx="9144000" cy="2900518"/>
          </a:xfrm>
        </p:spPr>
        <p:txBody>
          <a:bodyPr>
            <a:normAutofit/>
          </a:bodyPr>
          <a:lstStyle/>
          <a:p>
            <a:r>
              <a:rPr lang="pt-BR" b="1" dirty="0">
                <a:solidFill>
                  <a:srgbClr val="FFFFFF"/>
                </a:solidFill>
                <a:latin typeface="+mn-lt"/>
              </a:rPr>
              <a:t>Drones de aplicação no controle de </a:t>
            </a:r>
            <a:r>
              <a:rPr lang="pt-BR" b="1" i="1" dirty="0">
                <a:solidFill>
                  <a:srgbClr val="FFFFFF"/>
                </a:solidFill>
                <a:latin typeface="+mn-lt"/>
              </a:rPr>
              <a:t>Spodoptera frugiperda</a:t>
            </a:r>
            <a:r>
              <a:rPr lang="pt-BR" b="1" dirty="0">
                <a:solidFill>
                  <a:srgbClr val="FFFFFF"/>
                </a:solidFill>
                <a:latin typeface="+mn-lt"/>
              </a:rPr>
              <a:t> em milho </a:t>
            </a:r>
            <a:endParaRPr lang="en-US" b="1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063A2D3-0CE0-FD02-3273-4DC452A9879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159404"/>
            <a:ext cx="9144000" cy="1098395"/>
          </a:xfrm>
        </p:spPr>
        <p:txBody>
          <a:bodyPr>
            <a:normAutofit/>
          </a:bodyPr>
          <a:lstStyle/>
          <a:p>
            <a:r>
              <a:rPr lang="en-US" u="sng" dirty="0">
                <a:solidFill>
                  <a:srgbClr val="FFFFFF"/>
                </a:solidFill>
              </a:rPr>
              <a:t>Daniel P L Barbosa</a:t>
            </a:r>
            <a:r>
              <a:rPr lang="en-US" dirty="0">
                <a:solidFill>
                  <a:srgbClr val="FFFFFF"/>
                </a:solidFill>
              </a:rPr>
              <a:t> e </a:t>
            </a:r>
            <a:r>
              <a:rPr lang="en-US" dirty="0" err="1">
                <a:solidFill>
                  <a:srgbClr val="FFFFFF"/>
                </a:solidFill>
              </a:rPr>
              <a:t>Cleyton</a:t>
            </a:r>
            <a:r>
              <a:rPr lang="en-US" dirty="0">
                <a:solidFill>
                  <a:srgbClr val="FFFFFF"/>
                </a:solidFill>
              </a:rPr>
              <a:t> Alvarenga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54062833-E071-C9B8-C364-6A59A511DE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5683370"/>
            <a:ext cx="978872" cy="98047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DF64D27-0F27-36F1-19DE-DE7B503348D4}"/>
              </a:ext>
            </a:extLst>
          </p:cNvPr>
          <p:cNvSpPr txBox="1"/>
          <p:nvPr/>
        </p:nvSpPr>
        <p:spPr>
          <a:xfrm>
            <a:off x="1228365" y="5573442"/>
            <a:ext cx="6096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Bef>
                <a:spcPts val="0"/>
              </a:spcBef>
            </a:pPr>
            <a:r>
              <a:rPr lang="en-US" sz="2400" b="1" dirty="0" err="1">
                <a:latin typeface="+mj-lt"/>
              </a:rPr>
              <a:t>Universidade</a:t>
            </a:r>
            <a:r>
              <a:rPr lang="en-US" sz="2400" b="1" dirty="0">
                <a:latin typeface="+mj-lt"/>
              </a:rPr>
              <a:t> Federal de </a:t>
            </a:r>
            <a:r>
              <a:rPr lang="en-US" sz="2400" b="1" dirty="0" err="1">
                <a:latin typeface="+mj-lt"/>
              </a:rPr>
              <a:t>Uberlândia</a:t>
            </a:r>
            <a:endParaRPr lang="en-US" sz="2400" b="1" dirty="0">
              <a:latin typeface="+mj-lt"/>
            </a:endParaRPr>
          </a:p>
          <a:p>
            <a:pPr algn="l">
              <a:spcBef>
                <a:spcPts val="0"/>
              </a:spcBef>
            </a:pPr>
            <a:r>
              <a:rPr lang="en-US" sz="2400" b="1" dirty="0">
                <a:latin typeface="+mj-lt"/>
              </a:rPr>
              <a:t>Instituto de </a:t>
            </a:r>
            <a:r>
              <a:rPr lang="en-US" sz="2400" b="1" dirty="0" err="1">
                <a:latin typeface="+mj-lt"/>
              </a:rPr>
              <a:t>Ciências</a:t>
            </a:r>
            <a:r>
              <a:rPr lang="en-US" sz="2400" b="1" dirty="0">
                <a:latin typeface="+mj-lt"/>
              </a:rPr>
              <a:t> </a:t>
            </a:r>
            <a:r>
              <a:rPr lang="en-US" sz="2400" b="1" dirty="0" err="1">
                <a:latin typeface="+mj-lt"/>
              </a:rPr>
              <a:t>Agrárias</a:t>
            </a:r>
            <a:endParaRPr lang="en-US" sz="2400" b="1" dirty="0">
              <a:latin typeface="+mj-lt"/>
            </a:endParaRPr>
          </a:p>
          <a:p>
            <a:pPr algn="l">
              <a:spcBef>
                <a:spcPts val="0"/>
              </a:spcBef>
            </a:pPr>
            <a:r>
              <a:rPr lang="en-US" sz="2400" b="1" dirty="0" err="1">
                <a:latin typeface="+mj-lt"/>
              </a:rPr>
              <a:t>Programa</a:t>
            </a:r>
            <a:r>
              <a:rPr lang="en-US" sz="2400" b="1" dirty="0">
                <a:latin typeface="+mj-lt"/>
              </a:rPr>
              <a:t> de </a:t>
            </a:r>
            <a:r>
              <a:rPr lang="en-US" sz="2400" b="1" dirty="0" err="1">
                <a:latin typeface="+mj-lt"/>
              </a:rPr>
              <a:t>Pós-graduação</a:t>
            </a:r>
            <a:r>
              <a:rPr lang="en-US" sz="2400" b="1" dirty="0">
                <a:latin typeface="+mj-lt"/>
              </a:rPr>
              <a:t> em </a:t>
            </a:r>
            <a:r>
              <a:rPr lang="en-US" sz="2400" b="1" dirty="0" err="1">
                <a:latin typeface="+mj-lt"/>
              </a:rPr>
              <a:t>Agronomia</a:t>
            </a:r>
            <a:endParaRPr lang="en-US" sz="2400" b="1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83586330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+mn-lt"/>
              </a:rPr>
              <a:t>Material e </a:t>
            </a:r>
            <a:r>
              <a:rPr lang="en-US" sz="6000" dirty="0" err="1">
                <a:solidFill>
                  <a:srgbClr val="FFFFFF"/>
                </a:solidFill>
                <a:latin typeface="+mn-lt"/>
              </a:rPr>
              <a:t>métodos</a:t>
            </a:r>
            <a:endParaRPr lang="en-US" sz="6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pic>
        <p:nvPicPr>
          <p:cNvPr id="6" name="Picture 5" descr="Drone Sprayers – Are we Ready? – Sprayers 101">
            <a:extLst>
              <a:ext uri="{FF2B5EF4-FFF2-40B4-BE49-F238E27FC236}">
                <a16:creationId xmlns:a16="http://schemas.microsoft.com/office/drawing/2014/main" id="{7854222E-C7A4-18B1-8E35-564FA63CC5E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59530" y="2171065"/>
            <a:ext cx="4472940" cy="251587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6766600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</a:rPr>
              <a:t>Material e </a:t>
            </a:r>
            <a:r>
              <a:rPr lang="en-US" sz="6000" dirty="0" err="1">
                <a:solidFill>
                  <a:srgbClr val="FFFFFF"/>
                </a:solidFill>
              </a:rPr>
              <a:t>métodos</a:t>
            </a:r>
            <a:endParaRPr lang="en-US" sz="6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pic>
        <p:nvPicPr>
          <p:cNvPr id="7" name="Picture 6" descr="A field of green plants&#10;&#10;Description automatically generated">
            <a:extLst>
              <a:ext uri="{FF2B5EF4-FFF2-40B4-BE49-F238E27FC236}">
                <a16:creationId xmlns:a16="http://schemas.microsoft.com/office/drawing/2014/main" id="{19520B1C-D79B-DFFE-D961-CBBD98B1B3A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29" t="58211" r="6876" b="7692"/>
          <a:stretch/>
        </p:blipFill>
        <p:spPr>
          <a:xfrm>
            <a:off x="7184734" y="3992100"/>
            <a:ext cx="4169065" cy="2338362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3F900743-B933-2656-A0B2-7E2955214E4E}"/>
              </a:ext>
            </a:extLst>
          </p:cNvPr>
          <p:cNvGrpSpPr/>
          <p:nvPr/>
        </p:nvGrpSpPr>
        <p:grpSpPr>
          <a:xfrm>
            <a:off x="7186156" y="683936"/>
            <a:ext cx="3999725" cy="5422224"/>
            <a:chOff x="7186156" y="683936"/>
            <a:chExt cx="3999725" cy="5422224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3DE0AF4F-A2DF-6FEC-DBE4-619ACB49EA0E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820344" y="1335833"/>
              <a:ext cx="1234611" cy="1875692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B4D234BB-967C-BEC2-3F47-C098F45E6462}"/>
                </a:ext>
              </a:extLst>
            </p:cNvPr>
            <p:cNvCxnSpPr>
              <a:cxnSpLocks/>
            </p:cNvCxnSpPr>
            <p:nvPr/>
          </p:nvCxnSpPr>
          <p:spPr>
            <a:xfrm>
              <a:off x="11054955" y="3211525"/>
              <a:ext cx="0" cy="289463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15C44DC2-B88C-3DBD-D1D3-64B27FD33027}"/>
                </a:ext>
              </a:extLst>
            </p:cNvPr>
            <p:cNvCxnSpPr>
              <a:cxnSpLocks/>
            </p:cNvCxnSpPr>
            <p:nvPr/>
          </p:nvCxnSpPr>
          <p:spPr>
            <a:xfrm>
              <a:off x="9820344" y="1335833"/>
              <a:ext cx="0" cy="289463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46FE31D6-8CF9-0B06-F89C-AF948554A47B}"/>
                </a:ext>
              </a:extLst>
            </p:cNvPr>
            <p:cNvCxnSpPr>
              <a:cxnSpLocks/>
            </p:cNvCxnSpPr>
            <p:nvPr/>
          </p:nvCxnSpPr>
          <p:spPr>
            <a:xfrm>
              <a:off x="7186156" y="1335833"/>
              <a:ext cx="2649600" cy="0"/>
            </a:xfrm>
            <a:prstGeom prst="line">
              <a:avLst/>
            </a:prstGeom>
            <a:ln w="38100">
              <a:solidFill>
                <a:schemeClr val="tx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06149979-91BC-11F7-F32E-A24AE55086B9}"/>
                </a:ext>
              </a:extLst>
            </p:cNvPr>
            <p:cNvCxnSpPr>
              <a:cxnSpLocks/>
            </p:cNvCxnSpPr>
            <p:nvPr/>
          </p:nvCxnSpPr>
          <p:spPr>
            <a:xfrm>
              <a:off x="7204586" y="1335832"/>
              <a:ext cx="0" cy="2894635"/>
            </a:xfrm>
            <a:prstGeom prst="line">
              <a:avLst/>
            </a:prstGeom>
            <a:ln w="28575">
              <a:solidFill>
                <a:schemeClr val="tx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42952597-84A5-B886-4F79-6275EEE5A787}"/>
                </a:ext>
              </a:extLst>
            </p:cNvPr>
            <p:cNvSpPr txBox="1"/>
            <p:nvPr/>
          </p:nvSpPr>
          <p:spPr>
            <a:xfrm>
              <a:off x="8092412" y="683936"/>
              <a:ext cx="8370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12m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7EB2920E-3870-B6C1-4FEB-4ED32B180305}"/>
                </a:ext>
              </a:extLst>
            </p:cNvPr>
            <p:cNvSpPr txBox="1"/>
            <p:nvPr/>
          </p:nvSpPr>
          <p:spPr>
            <a:xfrm>
              <a:off x="10348792" y="1713813"/>
              <a:ext cx="83708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15m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3E55ED8-25DE-44AE-B38E-1DE75E0F3327}"/>
                </a:ext>
              </a:extLst>
            </p:cNvPr>
            <p:cNvCxnSpPr>
              <a:cxnSpLocks/>
            </p:cNvCxnSpPr>
            <p:nvPr/>
          </p:nvCxnSpPr>
          <p:spPr>
            <a:xfrm>
              <a:off x="9175575" y="2273679"/>
              <a:ext cx="0" cy="2334769"/>
            </a:xfrm>
            <a:prstGeom prst="line">
              <a:avLst/>
            </a:prstGeom>
            <a:ln w="28575">
              <a:solidFill>
                <a:srgbClr val="ED7D3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5CA7B52-33B3-B5DC-803B-F4C874284C1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214283" y="2273678"/>
              <a:ext cx="17698" cy="2385164"/>
            </a:xfrm>
            <a:prstGeom prst="line">
              <a:avLst/>
            </a:prstGeom>
            <a:ln w="28575">
              <a:solidFill>
                <a:srgbClr val="ED7D3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5FFBC342-5174-1DD7-3827-D00F9541E1E7}"/>
                </a:ext>
              </a:extLst>
            </p:cNvPr>
            <p:cNvCxnSpPr>
              <a:cxnSpLocks/>
            </p:cNvCxnSpPr>
            <p:nvPr/>
          </p:nvCxnSpPr>
          <p:spPr>
            <a:xfrm>
              <a:off x="9492098" y="3063082"/>
              <a:ext cx="0" cy="2334769"/>
            </a:xfrm>
            <a:prstGeom prst="line">
              <a:avLst/>
            </a:prstGeom>
            <a:ln w="28575">
              <a:solidFill>
                <a:srgbClr val="ED7D3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FBEB0F26-5737-4B2C-8EE4-9D8D355BDFD6}"/>
                </a:ext>
              </a:extLst>
            </p:cNvPr>
            <p:cNvCxnSpPr>
              <a:cxnSpLocks/>
            </p:cNvCxnSpPr>
            <p:nvPr/>
          </p:nvCxnSpPr>
          <p:spPr>
            <a:xfrm>
              <a:off x="8214283" y="2273679"/>
              <a:ext cx="961292" cy="0"/>
            </a:xfrm>
            <a:prstGeom prst="line">
              <a:avLst/>
            </a:prstGeom>
            <a:ln w="38100"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2CDB9CE1-1288-D44F-4D7C-B6D954140A52}"/>
                </a:ext>
              </a:extLst>
            </p:cNvPr>
            <p:cNvCxnSpPr>
              <a:cxnSpLocks/>
            </p:cNvCxnSpPr>
            <p:nvPr/>
          </p:nvCxnSpPr>
          <p:spPr>
            <a:xfrm>
              <a:off x="9166736" y="2270086"/>
              <a:ext cx="325362" cy="792996"/>
            </a:xfrm>
            <a:prstGeom prst="line">
              <a:avLst/>
            </a:prstGeom>
            <a:ln w="38100"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D12EFF71-E10D-38D8-148E-CE174F00506B}"/>
                </a:ext>
              </a:extLst>
            </p:cNvPr>
            <p:cNvSpPr txBox="1"/>
            <p:nvPr/>
          </p:nvSpPr>
          <p:spPr>
            <a:xfrm>
              <a:off x="8343479" y="1750459"/>
              <a:ext cx="654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4m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4D223B1-97DD-46CA-CBFA-54E87DB62743}"/>
                </a:ext>
              </a:extLst>
            </p:cNvPr>
            <p:cNvSpPr txBox="1"/>
            <p:nvPr/>
          </p:nvSpPr>
          <p:spPr>
            <a:xfrm>
              <a:off x="9416925" y="2357963"/>
              <a:ext cx="654346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5m</a:t>
              </a:r>
            </a:p>
          </p:txBody>
        </p:sp>
        <p:cxnSp>
          <p:nvCxnSpPr>
            <p:cNvPr id="36" name="Straight Connector 35">
              <a:extLst>
                <a:ext uri="{FF2B5EF4-FFF2-40B4-BE49-F238E27FC236}">
                  <a16:creationId xmlns:a16="http://schemas.microsoft.com/office/drawing/2014/main" id="{2686B5AE-464D-8612-F912-1295946191BF}"/>
                </a:ext>
              </a:extLst>
            </p:cNvPr>
            <p:cNvCxnSpPr>
              <a:cxnSpLocks/>
            </p:cNvCxnSpPr>
            <p:nvPr/>
          </p:nvCxnSpPr>
          <p:spPr>
            <a:xfrm>
              <a:off x="8231981" y="2264852"/>
              <a:ext cx="298825" cy="799611"/>
            </a:xfrm>
            <a:prstGeom prst="line">
              <a:avLst/>
            </a:prstGeom>
            <a:ln w="38100"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7" name="Straight Connector 36">
              <a:extLst>
                <a:ext uri="{FF2B5EF4-FFF2-40B4-BE49-F238E27FC236}">
                  <a16:creationId xmlns:a16="http://schemas.microsoft.com/office/drawing/2014/main" id="{184CB96F-252C-FFFE-4828-C91559EA46B5}"/>
                </a:ext>
              </a:extLst>
            </p:cNvPr>
            <p:cNvCxnSpPr>
              <a:cxnSpLocks/>
            </p:cNvCxnSpPr>
            <p:nvPr/>
          </p:nvCxnSpPr>
          <p:spPr>
            <a:xfrm>
              <a:off x="8530806" y="3050761"/>
              <a:ext cx="961292" cy="0"/>
            </a:xfrm>
            <a:prstGeom prst="line">
              <a:avLst/>
            </a:prstGeom>
            <a:ln w="38100"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8" name="Straight Connector 37">
              <a:extLst>
                <a:ext uri="{FF2B5EF4-FFF2-40B4-BE49-F238E27FC236}">
                  <a16:creationId xmlns:a16="http://schemas.microsoft.com/office/drawing/2014/main" id="{55F60BC4-0EAE-1A5A-194F-FC90CAEEF1D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510956" y="3050761"/>
              <a:ext cx="19850" cy="2347090"/>
            </a:xfrm>
            <a:prstGeom prst="line">
              <a:avLst/>
            </a:prstGeom>
            <a:ln w="28575">
              <a:solidFill>
                <a:srgbClr val="ED7D31"/>
              </a:solidFill>
              <a:prstDash val="sys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  <p:sp>
        <p:nvSpPr>
          <p:cNvPr id="46" name="Content Placeholder 2">
            <a:extLst>
              <a:ext uri="{FF2B5EF4-FFF2-40B4-BE49-F238E27FC236}">
                <a16:creationId xmlns:a16="http://schemas.microsoft.com/office/drawing/2014/main" id="{45E401D9-8BDA-39CB-058F-5B193FBDAB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Safrinha</a:t>
            </a:r>
            <a:r>
              <a:rPr lang="en-US" sz="3200" dirty="0">
                <a:solidFill>
                  <a:srgbClr val="FFFFFF"/>
                </a:solidFill>
              </a:rPr>
              <a:t> 2024</a:t>
            </a:r>
          </a:p>
          <a:p>
            <a:r>
              <a:rPr lang="en-US" sz="3200" dirty="0">
                <a:solidFill>
                  <a:srgbClr val="FFFFFF"/>
                </a:solidFill>
              </a:rPr>
              <a:t>2 </a:t>
            </a:r>
            <a:r>
              <a:rPr lang="en-US" sz="3200" dirty="0" err="1">
                <a:solidFill>
                  <a:srgbClr val="FFFFFF"/>
                </a:solidFill>
              </a:rPr>
              <a:t>Ensaios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13T. x 4 R.</a:t>
            </a:r>
          </a:p>
          <a:p>
            <a:r>
              <a:rPr lang="en-US" sz="3200" dirty="0" err="1">
                <a:solidFill>
                  <a:srgbClr val="FFFFFF"/>
                </a:solidFill>
              </a:rPr>
              <a:t>Refúgio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V10</a:t>
            </a:r>
          </a:p>
          <a:p>
            <a:r>
              <a:rPr lang="en-US" sz="3200" dirty="0">
                <a:solidFill>
                  <a:srgbClr val="FFFFFF"/>
                </a:solidFill>
              </a:rPr>
              <a:t>Davis 3</a:t>
            </a:r>
          </a:p>
        </p:txBody>
      </p:sp>
    </p:spTree>
    <p:extLst>
      <p:ext uri="{BB962C8B-B14F-4D97-AF65-F5344CB8AC3E}">
        <p14:creationId xmlns:p14="http://schemas.microsoft.com/office/powerpoint/2010/main" val="220767504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10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+mn-lt"/>
              </a:rPr>
              <a:t>Campo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D4E-DFD0-DC7D-C540-63565C80E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Contagem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plantas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atacadas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err="1">
                <a:solidFill>
                  <a:srgbClr val="FFFFFF"/>
                </a:solidFill>
              </a:rPr>
              <a:t>Desfolha</a:t>
            </a:r>
            <a:r>
              <a:rPr lang="en-US" sz="3200" dirty="0">
                <a:solidFill>
                  <a:srgbClr val="FFFFFF"/>
                </a:solidFill>
              </a:rPr>
              <a:t>: Escala Davis</a:t>
            </a:r>
          </a:p>
          <a:p>
            <a:r>
              <a:rPr lang="en-US" sz="3200" dirty="0" err="1">
                <a:solidFill>
                  <a:srgbClr val="FFFFFF"/>
                </a:solidFill>
              </a:rPr>
              <a:t>Produtividade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pic>
        <p:nvPicPr>
          <p:cNvPr id="7" name="Picture 6" descr="View full size image">
            <a:extLst>
              <a:ext uri="{FF2B5EF4-FFF2-40B4-BE49-F238E27FC236}">
                <a16:creationId xmlns:a16="http://schemas.microsoft.com/office/drawing/2014/main" id="{C4A54168-9C5E-123A-181A-B02BC3B84A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1880287"/>
            <a:ext cx="5238381" cy="14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View full size image">
            <a:extLst>
              <a:ext uri="{FF2B5EF4-FFF2-40B4-BE49-F238E27FC236}">
                <a16:creationId xmlns:a16="http://schemas.microsoft.com/office/drawing/2014/main" id="{A5F610F9-82D6-8AC9-3AB7-45B09D9E4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4910613"/>
            <a:ext cx="5238381" cy="14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View full size image">
            <a:extLst>
              <a:ext uri="{FF2B5EF4-FFF2-40B4-BE49-F238E27FC236}">
                <a16:creationId xmlns:a16="http://schemas.microsoft.com/office/drawing/2014/main" id="{B70D30AD-4B36-1077-2927-F040D319BFE6}"/>
              </a:ext>
            </a:extLst>
          </p:cNvPr>
          <p:cNvPicPr/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365125"/>
            <a:ext cx="5238377" cy="14236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View full size image">
            <a:extLst>
              <a:ext uri="{FF2B5EF4-FFF2-40B4-BE49-F238E27FC236}">
                <a16:creationId xmlns:a16="http://schemas.microsoft.com/office/drawing/2014/main" id="{246DBAE6-3AD1-F074-C137-6E513392DF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4500" y="3395449"/>
            <a:ext cx="5238381" cy="14236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016937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  <a:latin typeface="+mn-lt"/>
              </a:rPr>
              <a:t>Laboratório</a:t>
            </a:r>
            <a:endParaRPr lang="en-US" sz="6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1B0F2ECF-A933-F627-F010-AD36C61D213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Tensão</a:t>
            </a:r>
            <a:r>
              <a:rPr lang="en-US" dirty="0"/>
              <a:t> superficial</a:t>
            </a:r>
          </a:p>
        </p:txBody>
      </p:sp>
      <p:pic>
        <p:nvPicPr>
          <p:cNvPr id="17" name="Content Placeholder 6" descr="A close up of a black and white object&#10;&#10;Description automatically generated">
            <a:extLst>
              <a:ext uri="{FF2B5EF4-FFF2-40B4-BE49-F238E27FC236}">
                <a16:creationId xmlns:a16="http://schemas.microsoft.com/office/drawing/2014/main" id="{E34563D0-9E23-941C-EFF0-844088DB31E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362" y="458690"/>
            <a:ext cx="4351338" cy="4351338"/>
          </a:xfrm>
          <a:prstGeom prst="rect">
            <a:avLst/>
          </a:prstGeom>
        </p:spPr>
      </p:pic>
      <p:pic>
        <p:nvPicPr>
          <p:cNvPr id="18" name="Picture 17" descr="A black object with a blue line&#10;&#10;Description automatically generated">
            <a:extLst>
              <a:ext uri="{FF2B5EF4-FFF2-40B4-BE49-F238E27FC236}">
                <a16:creationId xmlns:a16="http://schemas.microsoft.com/office/drawing/2014/main" id="{22F2F4F4-358B-D000-7554-2F7FAED604E1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536"/>
          <a:stretch/>
        </p:blipFill>
        <p:spPr>
          <a:xfrm>
            <a:off x="2994023" y="2634359"/>
            <a:ext cx="4008439" cy="3706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198535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  <a:latin typeface="+mn-lt"/>
              </a:rPr>
              <a:t>Laboratório</a:t>
            </a:r>
            <a:endParaRPr lang="en-US" sz="6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D4E-DFD0-DC7D-C540-63565C80E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Ângulo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contato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pic>
        <p:nvPicPr>
          <p:cNvPr id="7" name="Picture 6" descr="A black object with a hole in the middle&#10;&#10;Description automatically generated">
            <a:extLst>
              <a:ext uri="{FF2B5EF4-FFF2-40B4-BE49-F238E27FC236}">
                <a16:creationId xmlns:a16="http://schemas.microsoft.com/office/drawing/2014/main" id="{1752CE65-343B-BB9F-FF6F-1210CC1E841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2767" y="2497628"/>
            <a:ext cx="3926202" cy="3926200"/>
          </a:xfrm>
          <a:prstGeom prst="rect">
            <a:avLst/>
          </a:prstGeom>
        </p:spPr>
      </p:pic>
      <p:pic>
        <p:nvPicPr>
          <p:cNvPr id="18" name="Picture 17" descr="A black object with a drop of water&#10;&#10;Description automatically generated">
            <a:extLst>
              <a:ext uri="{FF2B5EF4-FFF2-40B4-BE49-F238E27FC236}">
                <a16:creationId xmlns:a16="http://schemas.microsoft.com/office/drawing/2014/main" id="{1E688471-2DFA-3C3A-F201-D5C3E1C9134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200" y="2497628"/>
            <a:ext cx="3922776" cy="39227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33957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black object with a hole in the middle&#10;&#10;Description automatically generated">
            <a:extLst>
              <a:ext uri="{FF2B5EF4-FFF2-40B4-BE49-F238E27FC236}">
                <a16:creationId xmlns:a16="http://schemas.microsoft.com/office/drawing/2014/main" id="{1752CE65-343B-BB9F-FF6F-1210CC1E841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989" r="12088"/>
          <a:stretch/>
        </p:blipFill>
        <p:spPr>
          <a:xfrm>
            <a:off x="0" y="-38098"/>
            <a:ext cx="5486400" cy="7132316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pic>
        <p:nvPicPr>
          <p:cNvPr id="18" name="Picture 17" descr="A black object with a drop of water&#10;&#10;Description automatically generated">
            <a:extLst>
              <a:ext uri="{FF2B5EF4-FFF2-40B4-BE49-F238E27FC236}">
                <a16:creationId xmlns:a16="http://schemas.microsoft.com/office/drawing/2014/main" id="{1E688471-2DFA-3C3A-F201-D5C3E1C91349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243" t="68105" r="4495" b="2722"/>
          <a:stretch/>
        </p:blipFill>
        <p:spPr>
          <a:xfrm>
            <a:off x="6007100" y="2466393"/>
            <a:ext cx="6184900" cy="208077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F7E1684-96C9-CC8C-5C89-B9FA619C3C22}"/>
              </a:ext>
            </a:extLst>
          </p:cNvPr>
          <p:cNvSpPr txBox="1"/>
          <p:nvPr/>
        </p:nvSpPr>
        <p:spPr>
          <a:xfrm>
            <a:off x="2490154" y="3167390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Água</a:t>
            </a:r>
            <a:endParaRPr lang="en-US" sz="2800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DCE352B-00AB-5125-6065-7D0FD80F768D}"/>
              </a:ext>
            </a:extLst>
          </p:cNvPr>
          <p:cNvSpPr txBox="1"/>
          <p:nvPr/>
        </p:nvSpPr>
        <p:spPr>
          <a:xfrm>
            <a:off x="7131511" y="3880448"/>
            <a:ext cx="3936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Água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Produto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Aureo</a:t>
            </a:r>
            <a:r>
              <a:rPr lang="en-US" sz="2800" dirty="0">
                <a:solidFill>
                  <a:schemeClr val="bg1"/>
                </a:solidFill>
              </a:rPr>
              <a:t> ®</a:t>
            </a:r>
          </a:p>
        </p:txBody>
      </p:sp>
      <p:pic>
        <p:nvPicPr>
          <p:cNvPr id="14" name="Picture 13" descr="A black and white image of a microphone&#10;&#10;Description automatically generated">
            <a:extLst>
              <a:ext uri="{FF2B5EF4-FFF2-40B4-BE49-F238E27FC236}">
                <a16:creationId xmlns:a16="http://schemas.microsoft.com/office/drawing/2014/main" id="{D5FC9AA3-8AD2-884D-845F-1D1DAEE468F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3" t="53814" r="8672" b="12083"/>
          <a:stretch/>
        </p:blipFill>
        <p:spPr>
          <a:xfrm>
            <a:off x="6007100" y="4667818"/>
            <a:ext cx="6184900" cy="2338781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28AA797-FE77-4E5B-F0EC-75099EA42B83}"/>
              </a:ext>
            </a:extLst>
          </p:cNvPr>
          <p:cNvSpPr txBox="1"/>
          <p:nvPr/>
        </p:nvSpPr>
        <p:spPr>
          <a:xfrm>
            <a:off x="7055401" y="4925721"/>
            <a:ext cx="408829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Água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Produto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Ochima</a:t>
            </a:r>
            <a:r>
              <a:rPr lang="en-US" sz="2800" dirty="0">
                <a:solidFill>
                  <a:schemeClr val="bg1"/>
                </a:solidFill>
              </a:rPr>
              <a:t>®</a:t>
            </a:r>
          </a:p>
        </p:txBody>
      </p:sp>
      <p:pic>
        <p:nvPicPr>
          <p:cNvPr id="19" name="Picture 18" descr="A black object with a drop of water falling&#10;&#10;Description automatically generated">
            <a:extLst>
              <a:ext uri="{FF2B5EF4-FFF2-40B4-BE49-F238E27FC236}">
                <a16:creationId xmlns:a16="http://schemas.microsoft.com/office/drawing/2014/main" id="{41A8806A-C9CF-80C1-A0D9-7643136A0A4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9074" r="10006" b="6822"/>
          <a:stretch/>
        </p:blipFill>
        <p:spPr>
          <a:xfrm>
            <a:off x="6019800" y="-28691"/>
            <a:ext cx="6178349" cy="233878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C2E91928-7CF7-0693-E324-568134801F5C}"/>
              </a:ext>
            </a:extLst>
          </p:cNvPr>
          <p:cNvSpPr txBox="1"/>
          <p:nvPr/>
        </p:nvSpPr>
        <p:spPr>
          <a:xfrm>
            <a:off x="7877741" y="63502"/>
            <a:ext cx="244361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>
                <a:solidFill>
                  <a:schemeClr val="bg1"/>
                </a:solidFill>
              </a:rPr>
              <a:t>Água</a:t>
            </a:r>
            <a:r>
              <a:rPr lang="en-US" sz="2800" dirty="0">
                <a:solidFill>
                  <a:schemeClr val="bg1"/>
                </a:solidFill>
              </a:rPr>
              <a:t> + </a:t>
            </a:r>
            <a:r>
              <a:rPr lang="en-US" sz="2800" dirty="0" err="1">
                <a:solidFill>
                  <a:schemeClr val="bg1"/>
                </a:solidFill>
              </a:rPr>
              <a:t>Produto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8073093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graphicFrame>
        <p:nvGraphicFramePr>
          <p:cNvPr id="6" name="Chart 5">
            <a:extLst>
              <a:ext uri="{FF2B5EF4-FFF2-40B4-BE49-F238E27FC236}">
                <a16:creationId xmlns:a16="http://schemas.microsoft.com/office/drawing/2014/main" id="{5C41C79F-975A-0E63-9996-6550A4D52EB5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501232682"/>
              </p:ext>
            </p:extLst>
          </p:nvPr>
        </p:nvGraphicFramePr>
        <p:xfrm>
          <a:off x="762000" y="194156"/>
          <a:ext cx="10883900" cy="657494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783F579-7DAB-9D02-38EF-6C53DFCC5A87}"/>
              </a:ext>
            </a:extLst>
          </p:cNvPr>
          <p:cNvSpPr txBox="1"/>
          <p:nvPr/>
        </p:nvSpPr>
        <p:spPr>
          <a:xfrm>
            <a:off x="10396827" y="996563"/>
            <a:ext cx="92204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Água</a:t>
            </a:r>
            <a:endParaRPr lang="en-US" sz="28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6909562-EBA1-6C85-EE5C-ADB7261C1B01}"/>
              </a:ext>
            </a:extLst>
          </p:cNvPr>
          <p:cNvSpPr txBox="1"/>
          <p:nvPr/>
        </p:nvSpPr>
        <p:spPr>
          <a:xfrm>
            <a:off x="8957009" y="2023598"/>
            <a:ext cx="236186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Água</a:t>
            </a:r>
            <a:r>
              <a:rPr lang="en-US" sz="2800" dirty="0"/>
              <a:t>+ </a:t>
            </a:r>
            <a:r>
              <a:rPr lang="en-US" sz="2800" dirty="0" err="1"/>
              <a:t>Produto</a:t>
            </a:r>
            <a:endParaRPr lang="en-US" sz="28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1001F88-D6D7-05A7-5062-0185AE77CFD7}"/>
              </a:ext>
            </a:extLst>
          </p:cNvPr>
          <p:cNvSpPr txBox="1"/>
          <p:nvPr/>
        </p:nvSpPr>
        <p:spPr>
          <a:xfrm>
            <a:off x="7164697" y="2969311"/>
            <a:ext cx="417005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Água</a:t>
            </a:r>
            <a:r>
              <a:rPr lang="en-US" sz="2800" dirty="0"/>
              <a:t> + </a:t>
            </a:r>
            <a:r>
              <a:rPr lang="en-US" sz="2800" dirty="0" err="1"/>
              <a:t>Produto</a:t>
            </a:r>
            <a:r>
              <a:rPr lang="en-US" sz="2800" dirty="0"/>
              <a:t> + </a:t>
            </a:r>
            <a:r>
              <a:rPr lang="en-US" sz="2800" dirty="0" err="1"/>
              <a:t>Ochima</a:t>
            </a:r>
            <a:r>
              <a:rPr lang="en-US" sz="2800" dirty="0"/>
              <a:t> ®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032C408-7B95-86D4-05C8-F1D1555BB885}"/>
              </a:ext>
            </a:extLst>
          </p:cNvPr>
          <p:cNvSpPr txBox="1"/>
          <p:nvPr/>
        </p:nvSpPr>
        <p:spPr>
          <a:xfrm>
            <a:off x="7383319" y="3815680"/>
            <a:ext cx="3936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Água</a:t>
            </a:r>
            <a:r>
              <a:rPr lang="en-US" sz="2800" dirty="0"/>
              <a:t> + </a:t>
            </a:r>
            <a:r>
              <a:rPr lang="en-US" sz="2800" dirty="0" err="1"/>
              <a:t>Produto</a:t>
            </a:r>
            <a:r>
              <a:rPr lang="en-US" sz="2800" dirty="0"/>
              <a:t> + </a:t>
            </a:r>
            <a:r>
              <a:rPr lang="en-US" sz="2800" dirty="0" err="1"/>
              <a:t>Aureo</a:t>
            </a:r>
            <a:r>
              <a:rPr lang="en-US" sz="2800" dirty="0"/>
              <a:t> ®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35DB0E-50A3-CFC7-C83C-38ABCD45280C}"/>
              </a:ext>
            </a:extLst>
          </p:cNvPr>
          <p:cNvSpPr txBox="1"/>
          <p:nvPr/>
        </p:nvSpPr>
        <p:spPr>
          <a:xfrm>
            <a:off x="7364652" y="4799315"/>
            <a:ext cx="392934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err="1"/>
              <a:t>Água</a:t>
            </a:r>
            <a:r>
              <a:rPr lang="en-US" sz="2800" dirty="0"/>
              <a:t> + </a:t>
            </a:r>
            <a:r>
              <a:rPr lang="en-US" sz="2800" dirty="0" err="1"/>
              <a:t>Produto</a:t>
            </a:r>
            <a:r>
              <a:rPr lang="en-US" sz="2800" dirty="0"/>
              <a:t> + </a:t>
            </a:r>
            <a:r>
              <a:rPr lang="en-US" sz="2800" dirty="0" err="1"/>
              <a:t>Silwet</a:t>
            </a:r>
            <a:r>
              <a:rPr lang="en-US" sz="2800" dirty="0">
                <a:solidFill>
                  <a:schemeClr val="bg1"/>
                </a:solidFill>
              </a:rPr>
              <a:t> </a:t>
            </a:r>
            <a:r>
              <a:rPr lang="en-US" sz="2800" dirty="0"/>
              <a:t>®</a:t>
            </a:r>
          </a:p>
        </p:txBody>
      </p:sp>
    </p:spTree>
    <p:extLst>
      <p:ext uri="{BB962C8B-B14F-4D97-AF65-F5344CB8AC3E}">
        <p14:creationId xmlns:p14="http://schemas.microsoft.com/office/powerpoint/2010/main" val="19916189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  <a:latin typeface="+mn-lt"/>
              </a:rPr>
              <a:t>Laboratório</a:t>
            </a:r>
            <a:endParaRPr lang="en-US" sz="6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D4E-DFD0-DC7D-C540-63565C80E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Análise</a:t>
            </a:r>
            <a:r>
              <a:rPr lang="en-US" sz="3200" dirty="0">
                <a:solidFill>
                  <a:srgbClr val="FFFFFF"/>
                </a:solidFill>
              </a:rPr>
              <a:t> HPLC/MS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7DAB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pic>
        <p:nvPicPr>
          <p:cNvPr id="6" name="Picture 2" descr="Download Free Corn Plant ICON favicon | FreePNGImg">
            <a:extLst>
              <a:ext uri="{FF2B5EF4-FFF2-40B4-BE49-F238E27FC236}">
                <a16:creationId xmlns:a16="http://schemas.microsoft.com/office/drawing/2014/main" id="{12D5C581-8B0C-F13F-9913-166FDCDDEC2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562" r="75513"/>
          <a:stretch/>
        </p:blipFill>
        <p:spPr bwMode="auto">
          <a:xfrm>
            <a:off x="4473941" y="3219594"/>
            <a:ext cx="3244117" cy="40035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D6124AD0-73A4-41BA-C9EB-58DDBBC92C54}"/>
              </a:ext>
            </a:extLst>
          </p:cNvPr>
          <p:cNvCxnSpPr>
            <a:cxnSpLocks/>
          </p:cNvCxnSpPr>
          <p:nvPr/>
        </p:nvCxnSpPr>
        <p:spPr>
          <a:xfrm flipH="1">
            <a:off x="6388100" y="2857500"/>
            <a:ext cx="1752600" cy="1028700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 descr="A yellow tape measure with black background&#10;&#10;Description automatically generated">
            <a:extLst>
              <a:ext uri="{FF2B5EF4-FFF2-40B4-BE49-F238E27FC236}">
                <a16:creationId xmlns:a16="http://schemas.microsoft.com/office/drawing/2014/main" id="{5AA3A3F4-B061-B9BF-7188-177D2803772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8227264" y="1532337"/>
            <a:ext cx="1741477" cy="17414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67941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 err="1">
                <a:solidFill>
                  <a:srgbClr val="FFFFFF"/>
                </a:solidFill>
                <a:latin typeface="+mn-lt"/>
              </a:rPr>
              <a:t>Literatura</a:t>
            </a:r>
            <a:r>
              <a:rPr lang="en-US" sz="6000" dirty="0">
                <a:solidFill>
                  <a:srgbClr val="FFFFFF"/>
                </a:solidFill>
                <a:latin typeface="+mn-lt"/>
              </a:rPr>
              <a:t> </a:t>
            </a:r>
            <a:r>
              <a:rPr lang="en-US" sz="6000" dirty="0" err="1">
                <a:solidFill>
                  <a:srgbClr val="FFFFFF"/>
                </a:solidFill>
                <a:latin typeface="+mn-lt"/>
              </a:rPr>
              <a:t>consultada</a:t>
            </a:r>
            <a:endParaRPr lang="en-US" sz="6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7" name="Content Placeholder 6" descr="A qr code on a white background&#10;&#10;Description automatically generated">
            <a:extLst>
              <a:ext uri="{FF2B5EF4-FFF2-40B4-BE49-F238E27FC236}">
                <a16:creationId xmlns:a16="http://schemas.microsoft.com/office/drawing/2014/main" id="{2C9081EA-730E-F8C8-08C6-CE328D335DA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0331" y="1825625"/>
            <a:ext cx="4351338" cy="4351338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22114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2" name="Picture 10">
            <a:extLst>
              <a:ext uri="{FF2B5EF4-FFF2-40B4-BE49-F238E27FC236}">
                <a16:creationId xmlns:a16="http://schemas.microsoft.com/office/drawing/2014/main" id="{ADA5C2D9-3A53-4A57-D874-AE3418662C4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6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-1" y="10"/>
            <a:ext cx="12192001" cy="6857990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74FE23-CED5-56B2-C470-9BF0770E0E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98181" y="728906"/>
            <a:ext cx="9792471" cy="2057037"/>
          </a:xfrm>
        </p:spPr>
        <p:txBody>
          <a:bodyPr>
            <a:normAutofit/>
          </a:bodyPr>
          <a:lstStyle/>
          <a:p>
            <a:r>
              <a:rPr lang="en-US" sz="4800" b="1" dirty="0">
                <a:solidFill>
                  <a:srgbClr val="FFFFFF"/>
                </a:solidFill>
              </a:rPr>
              <a:t>Daniel P. L. Barbosa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B391F9-8C5D-BEDF-39D6-5E068BDD95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98181" y="2957665"/>
            <a:ext cx="9792471" cy="31714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danielplbarbosa@ufu.br</a:t>
            </a:r>
          </a:p>
          <a:p>
            <a:pPr marL="0" indent="0">
              <a:buNone/>
            </a:pPr>
            <a:r>
              <a:rPr lang="en-US" sz="3200" dirty="0">
                <a:solidFill>
                  <a:srgbClr val="FFFFFF"/>
                </a:solidFill>
              </a:rPr>
              <a:t>(11) 975526780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2080832E-82E3-2693-557B-471862B671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22768" y="5727808"/>
            <a:ext cx="978872" cy="980474"/>
          </a:xfrm>
          <a:prstGeom prst="rect">
            <a:avLst/>
          </a:prstGeom>
        </p:spPr>
      </p:pic>
      <p:sp>
        <p:nvSpPr>
          <p:cNvPr id="6" name="AutoShape 4">
            <a:extLst>
              <a:ext uri="{FF2B5EF4-FFF2-40B4-BE49-F238E27FC236}">
                <a16:creationId xmlns:a16="http://schemas.microsoft.com/office/drawing/2014/main" id="{686E1249-F52E-4C10-5AC2-57120A367E5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9" name="Picture 8" descr="A qr code on a green background&#10;&#10;Description automatically generated">
            <a:extLst>
              <a:ext uri="{FF2B5EF4-FFF2-40B4-BE49-F238E27FC236}">
                <a16:creationId xmlns:a16="http://schemas.microsoft.com/office/drawing/2014/main" id="{610FC8C1-6057-FB55-6601-2E74BA84937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55" t="40287" r="28402" b="39752"/>
          <a:stretch/>
        </p:blipFill>
        <p:spPr>
          <a:xfrm>
            <a:off x="7848600" y="2552700"/>
            <a:ext cx="2159000" cy="2171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8105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+mn-lt"/>
              </a:rPr>
              <a:t>Agenda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D4E-DFD0-DC7D-C540-63565C80E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>
                <a:solidFill>
                  <a:srgbClr val="FFFFFF"/>
                </a:solidFill>
              </a:rPr>
              <a:t>Mercado de drones</a:t>
            </a:r>
          </a:p>
          <a:p>
            <a:r>
              <a:rPr lang="en-US" sz="3200" dirty="0" err="1">
                <a:solidFill>
                  <a:srgbClr val="FFFFFF"/>
                </a:solidFill>
              </a:rPr>
              <a:t>Tendências</a:t>
            </a:r>
            <a:r>
              <a:rPr lang="en-US" sz="3200" dirty="0">
                <a:solidFill>
                  <a:srgbClr val="FFFFFF"/>
                </a:solidFill>
              </a:rPr>
              <a:t> da </a:t>
            </a:r>
            <a:r>
              <a:rPr lang="en-US" sz="3200" dirty="0" err="1">
                <a:solidFill>
                  <a:srgbClr val="FFFFFF"/>
                </a:solidFill>
              </a:rPr>
              <a:t>tecnologia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aplicação</a:t>
            </a:r>
            <a:r>
              <a:rPr lang="en-US" sz="3200" dirty="0">
                <a:solidFill>
                  <a:srgbClr val="FFFFFF"/>
                </a:solidFill>
              </a:rPr>
              <a:t> com drones</a:t>
            </a:r>
          </a:p>
          <a:p>
            <a:r>
              <a:rPr lang="en-US" sz="3200" dirty="0">
                <a:solidFill>
                  <a:srgbClr val="FFFFFF"/>
                </a:solidFill>
              </a:rPr>
              <a:t>A </a:t>
            </a:r>
            <a:r>
              <a:rPr lang="en-US" sz="3200" dirty="0" err="1">
                <a:solidFill>
                  <a:srgbClr val="FFFFFF"/>
                </a:solidFill>
              </a:rPr>
              <a:t>Lagarta</a:t>
            </a:r>
            <a:r>
              <a:rPr lang="en-US" sz="3200" dirty="0">
                <a:solidFill>
                  <a:srgbClr val="FFFFFF"/>
                </a:solidFill>
              </a:rPr>
              <a:t>-do-</a:t>
            </a:r>
            <a:r>
              <a:rPr lang="en-US" sz="3200" dirty="0" err="1">
                <a:solidFill>
                  <a:srgbClr val="FFFFFF"/>
                </a:solidFill>
              </a:rPr>
              <a:t>cartucho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>
                <a:solidFill>
                  <a:srgbClr val="FFFFFF"/>
                </a:solidFill>
              </a:rPr>
              <a:t>Material e </a:t>
            </a:r>
            <a:r>
              <a:rPr lang="en-US" sz="3200" dirty="0" err="1">
                <a:solidFill>
                  <a:srgbClr val="FFFFFF"/>
                </a:solidFill>
              </a:rPr>
              <a:t>métodos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err="1">
                <a:solidFill>
                  <a:srgbClr val="FFFFFF"/>
                </a:solidFill>
              </a:rPr>
              <a:t>Resultados</a:t>
            </a:r>
            <a:r>
              <a:rPr lang="en-US" sz="3200" dirty="0">
                <a:solidFill>
                  <a:srgbClr val="FFFFFF"/>
                </a:solidFill>
              </a:rPr>
              <a:t> </a:t>
            </a:r>
            <a:r>
              <a:rPr lang="en-US" sz="3200" dirty="0" err="1">
                <a:solidFill>
                  <a:srgbClr val="FFFFFF"/>
                </a:solidFill>
              </a:rPr>
              <a:t>esperados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err="1">
                <a:solidFill>
                  <a:srgbClr val="FFFFFF"/>
                </a:solidFill>
              </a:rPr>
              <a:t>Conclusão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3830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+mn-lt"/>
              </a:rPr>
              <a:t>Mercado de Drones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grpSp>
        <p:nvGrpSpPr>
          <p:cNvPr id="1053" name="Group 1052">
            <a:extLst>
              <a:ext uri="{FF2B5EF4-FFF2-40B4-BE49-F238E27FC236}">
                <a16:creationId xmlns:a16="http://schemas.microsoft.com/office/drawing/2014/main" id="{7153EF80-D44A-2D67-757F-65E3C38C4CDF}"/>
              </a:ext>
            </a:extLst>
          </p:cNvPr>
          <p:cNvGrpSpPr/>
          <p:nvPr/>
        </p:nvGrpSpPr>
        <p:grpSpPr>
          <a:xfrm>
            <a:off x="6168822" y="2656726"/>
            <a:ext cx="5821166" cy="2892870"/>
            <a:chOff x="403212" y="1877343"/>
            <a:chExt cx="5821166" cy="2892870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538E5105-626D-7D2D-4327-2642438A78E9}"/>
                </a:ext>
              </a:extLst>
            </p:cNvPr>
            <p:cNvSpPr/>
            <p:nvPr/>
          </p:nvSpPr>
          <p:spPr>
            <a:xfrm>
              <a:off x="2103786" y="1877343"/>
              <a:ext cx="3133620" cy="1130710"/>
            </a:xfrm>
            <a:prstGeom prst="rect">
              <a:avLst/>
            </a:prstGeom>
            <a:solidFill>
              <a:srgbClr val="A5A5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6FB96040-95B6-5C15-A09C-285106AF7A64}"/>
                </a:ext>
              </a:extLst>
            </p:cNvPr>
            <p:cNvSpPr/>
            <p:nvPr/>
          </p:nvSpPr>
          <p:spPr>
            <a:xfrm>
              <a:off x="2103786" y="3004365"/>
              <a:ext cx="914400" cy="1130710"/>
            </a:xfrm>
            <a:prstGeom prst="rect">
              <a:avLst/>
            </a:prstGeom>
            <a:solidFill>
              <a:srgbClr val="C55A1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66F4B138-4C70-14D6-7332-36EA86431ED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625" y="4112520"/>
              <a:ext cx="4808781" cy="22555"/>
            </a:xfrm>
            <a:prstGeom prst="line">
              <a:avLst/>
            </a:prstGeom>
            <a:ln w="6350"/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B15727D-4CF0-7629-968E-C3D94234FCD6}"/>
                </a:ext>
              </a:extLst>
            </p:cNvPr>
            <p:cNvCxnSpPr>
              <a:cxnSpLocks/>
            </p:cNvCxnSpPr>
            <p:nvPr/>
          </p:nvCxnSpPr>
          <p:spPr>
            <a:xfrm>
              <a:off x="428625" y="1877343"/>
              <a:ext cx="4808781" cy="0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ADE6040-7738-A6A2-A5B4-D43D7A918EE7}"/>
                </a:ext>
              </a:extLst>
            </p:cNvPr>
            <p:cNvCxnSpPr>
              <a:cxnSpLocks/>
            </p:cNvCxnSpPr>
            <p:nvPr/>
          </p:nvCxnSpPr>
          <p:spPr>
            <a:xfrm>
              <a:off x="428625" y="2982087"/>
              <a:ext cx="4808781" cy="25966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7BEAF0B2-B20F-575A-9681-4B3F1978566A}"/>
                </a:ext>
              </a:extLst>
            </p:cNvPr>
            <p:cNvSpPr txBox="1"/>
            <p:nvPr/>
          </p:nvSpPr>
          <p:spPr>
            <a:xfrm>
              <a:off x="453309" y="3385422"/>
              <a:ext cx="102201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ANAC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5E03EC-2E3B-7577-DF97-79A8B1C8AB66}"/>
                </a:ext>
              </a:extLst>
            </p:cNvPr>
            <p:cNvSpPr txBox="1"/>
            <p:nvPr/>
          </p:nvSpPr>
          <p:spPr>
            <a:xfrm>
              <a:off x="403212" y="2186392"/>
              <a:ext cx="169796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SISCOMEX</a:t>
              </a:r>
            </a:p>
          </p:txBody>
        </p: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5D334F16-BF09-DFA0-4D4C-D8237E1A6E8E}"/>
                </a:ext>
              </a:extLst>
            </p:cNvPr>
            <p:cNvCxnSpPr>
              <a:cxnSpLocks/>
            </p:cNvCxnSpPr>
            <p:nvPr/>
          </p:nvCxnSpPr>
          <p:spPr>
            <a:xfrm>
              <a:off x="3018186" y="4026919"/>
              <a:ext cx="0" cy="226142"/>
            </a:xfrm>
            <a:prstGeom prst="line">
              <a:avLst/>
            </a:prstGeom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9552DCA-E748-F284-7D25-E63FE701FA85}"/>
                </a:ext>
              </a:extLst>
            </p:cNvPr>
            <p:cNvSpPr txBox="1"/>
            <p:nvPr/>
          </p:nvSpPr>
          <p:spPr>
            <a:xfrm>
              <a:off x="2507180" y="4246993"/>
              <a:ext cx="1079142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26,1%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3CA38FCB-952E-7D17-6DF4-533E41E10560}"/>
                </a:ext>
              </a:extLst>
            </p:cNvPr>
            <p:cNvSpPr txBox="1"/>
            <p:nvPr/>
          </p:nvSpPr>
          <p:spPr>
            <a:xfrm>
              <a:off x="5237406" y="2218711"/>
              <a:ext cx="98697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800" dirty="0"/>
                <a:t>8737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4A555F57-5788-D1EF-2215-92832F7FB500}"/>
                </a:ext>
              </a:extLst>
            </p:cNvPr>
            <p:cNvSpPr txBox="1"/>
            <p:nvPr/>
          </p:nvSpPr>
          <p:spPr>
            <a:xfrm>
              <a:off x="3051559" y="3390497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2287</a:t>
              </a:r>
            </a:p>
          </p:txBody>
        </p:sp>
      </p:grpSp>
      <p:grpSp>
        <p:nvGrpSpPr>
          <p:cNvPr id="1052" name="Group 1051">
            <a:extLst>
              <a:ext uri="{FF2B5EF4-FFF2-40B4-BE49-F238E27FC236}">
                <a16:creationId xmlns:a16="http://schemas.microsoft.com/office/drawing/2014/main" id="{5E0845B3-3921-1743-C109-85BC4F0D6EDA}"/>
              </a:ext>
            </a:extLst>
          </p:cNvPr>
          <p:cNvGrpSpPr/>
          <p:nvPr/>
        </p:nvGrpSpPr>
        <p:grpSpPr>
          <a:xfrm>
            <a:off x="527825" y="1572695"/>
            <a:ext cx="5749327" cy="4340950"/>
            <a:chOff x="6387569" y="787909"/>
            <a:chExt cx="5749327" cy="4340950"/>
          </a:xfrm>
        </p:grpSpPr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30F456D0-5CA0-E604-2437-F2C58FFADDCF}"/>
                </a:ext>
              </a:extLst>
            </p:cNvPr>
            <p:cNvCxnSpPr>
              <a:cxnSpLocks/>
            </p:cNvCxnSpPr>
            <p:nvPr/>
          </p:nvCxnSpPr>
          <p:spPr>
            <a:xfrm>
              <a:off x="6718491" y="4143900"/>
              <a:ext cx="4498149" cy="0"/>
            </a:xfrm>
            <a:prstGeom prst="line">
              <a:avLst/>
            </a:prstGeom>
            <a:ln w="6350"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12D1BE52-A6A7-6877-29A3-061CE2D24DF0}"/>
                </a:ext>
              </a:extLst>
            </p:cNvPr>
            <p:cNvSpPr txBox="1"/>
            <p:nvPr/>
          </p:nvSpPr>
          <p:spPr>
            <a:xfrm>
              <a:off x="7257698" y="4225177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2022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E009200-5A1A-5041-AF5B-143050464120}"/>
                </a:ext>
              </a:extLst>
            </p:cNvPr>
            <p:cNvSpPr txBox="1"/>
            <p:nvPr/>
          </p:nvSpPr>
          <p:spPr>
            <a:xfrm>
              <a:off x="8646716" y="4246993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2023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CD8ED65C-AE92-DBCB-2375-6F12B50ABFE3}"/>
                </a:ext>
              </a:extLst>
            </p:cNvPr>
            <p:cNvSpPr txBox="1"/>
            <p:nvPr/>
          </p:nvSpPr>
          <p:spPr>
            <a:xfrm>
              <a:off x="10035733" y="4237786"/>
              <a:ext cx="9156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2028</a:t>
              </a:r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7B209C17-88F2-CCAD-B8BF-E8369DBC4E10}"/>
                </a:ext>
              </a:extLst>
            </p:cNvPr>
            <p:cNvSpPr/>
            <p:nvPr/>
          </p:nvSpPr>
          <p:spPr>
            <a:xfrm>
              <a:off x="7134929" y="3911272"/>
              <a:ext cx="914400" cy="23262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FF12DD9B-AEDB-5881-D21B-DFA675722248}"/>
                </a:ext>
              </a:extLst>
            </p:cNvPr>
            <p:cNvSpPr/>
            <p:nvPr/>
          </p:nvSpPr>
          <p:spPr>
            <a:xfrm>
              <a:off x="6387569" y="4723400"/>
              <a:ext cx="228600" cy="226142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solidFill>
                <a:srgbClr val="C55A1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2" name="Rectangle 41">
              <a:extLst>
                <a:ext uri="{FF2B5EF4-FFF2-40B4-BE49-F238E27FC236}">
                  <a16:creationId xmlns:a16="http://schemas.microsoft.com/office/drawing/2014/main" id="{611244DE-7C14-AD25-E63F-E5EB85CD4FDE}"/>
                </a:ext>
              </a:extLst>
            </p:cNvPr>
            <p:cNvSpPr/>
            <p:nvPr/>
          </p:nvSpPr>
          <p:spPr>
            <a:xfrm>
              <a:off x="8277308" y="4723400"/>
              <a:ext cx="228600" cy="226142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80000"/>
              </a:schemeClr>
            </a:solidFill>
            <a:ln>
              <a:solidFill>
                <a:srgbClr val="C55A1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3" name="Rectangle 42">
              <a:extLst>
                <a:ext uri="{FF2B5EF4-FFF2-40B4-BE49-F238E27FC236}">
                  <a16:creationId xmlns:a16="http://schemas.microsoft.com/office/drawing/2014/main" id="{411585F7-ECDE-0FFB-D40C-F738D5416EED}"/>
                </a:ext>
              </a:extLst>
            </p:cNvPr>
            <p:cNvSpPr/>
            <p:nvPr/>
          </p:nvSpPr>
          <p:spPr>
            <a:xfrm>
              <a:off x="9652535" y="4723400"/>
              <a:ext cx="228600" cy="226142"/>
            </a:xfrm>
            <a:prstGeom prst="rect">
              <a:avLst/>
            </a:prstGeom>
            <a:solidFill>
              <a:srgbClr val="A5A5A5">
                <a:alpha val="80000"/>
              </a:srgbClr>
            </a:solidFill>
            <a:ln>
              <a:solidFill>
                <a:srgbClr val="C55A1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4" name="Rectangle 43">
              <a:extLst>
                <a:ext uri="{FF2B5EF4-FFF2-40B4-BE49-F238E27FC236}">
                  <a16:creationId xmlns:a16="http://schemas.microsoft.com/office/drawing/2014/main" id="{E2FD04F6-7DB9-C5E1-9DFA-D5018E889336}"/>
                </a:ext>
              </a:extLst>
            </p:cNvPr>
            <p:cNvSpPr/>
            <p:nvPr/>
          </p:nvSpPr>
          <p:spPr>
            <a:xfrm>
              <a:off x="10635616" y="4723400"/>
              <a:ext cx="228600" cy="226142"/>
            </a:xfrm>
            <a:prstGeom prst="rect">
              <a:avLst/>
            </a:prstGeom>
            <a:solidFill>
              <a:srgbClr val="C55A11">
                <a:alpha val="80000"/>
              </a:srgbClr>
            </a:solidFill>
            <a:ln>
              <a:solidFill>
                <a:srgbClr val="C55A1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0D6CEDB-714B-1E28-5886-D200C9F7F329}"/>
                </a:ext>
              </a:extLst>
            </p:cNvPr>
            <p:cNvSpPr txBox="1"/>
            <p:nvPr/>
          </p:nvSpPr>
          <p:spPr>
            <a:xfrm>
              <a:off x="6599712" y="4605639"/>
              <a:ext cx="1694053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Am. Norte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864E357D-0C64-1A3D-0D22-B9B96AD230DC}"/>
                </a:ext>
              </a:extLst>
            </p:cNvPr>
            <p:cNvSpPr txBox="1"/>
            <p:nvPr/>
          </p:nvSpPr>
          <p:spPr>
            <a:xfrm>
              <a:off x="8451351" y="4605639"/>
              <a:ext cx="121764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Europa</a:t>
              </a:r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867E50-E9F8-42E0-A4DE-45E20967FE1C}"/>
                </a:ext>
              </a:extLst>
            </p:cNvPr>
            <p:cNvSpPr txBox="1"/>
            <p:nvPr/>
          </p:nvSpPr>
          <p:spPr>
            <a:xfrm>
              <a:off x="9874203" y="4605639"/>
              <a:ext cx="78739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 err="1"/>
                <a:t>Ásia</a:t>
              </a:r>
              <a:endParaRPr lang="en-US" sz="2800" dirty="0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640D1FD-4F63-75F4-CD5F-1EDC4E666C8A}"/>
                </a:ext>
              </a:extLst>
            </p:cNvPr>
            <p:cNvSpPr txBox="1"/>
            <p:nvPr/>
          </p:nvSpPr>
          <p:spPr>
            <a:xfrm>
              <a:off x="10847761" y="4605639"/>
              <a:ext cx="128913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Am. Sul</a:t>
              </a:r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8CD1B9C2-664D-5D33-0E8D-2A89F4E0A560}"/>
                </a:ext>
              </a:extLst>
            </p:cNvPr>
            <p:cNvSpPr/>
            <p:nvPr/>
          </p:nvSpPr>
          <p:spPr>
            <a:xfrm>
              <a:off x="7134929" y="3743423"/>
              <a:ext cx="914400" cy="169608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8B6DE46-72DB-92CF-CCF5-8062A99B0A57}"/>
                </a:ext>
              </a:extLst>
            </p:cNvPr>
            <p:cNvSpPr/>
            <p:nvPr/>
          </p:nvSpPr>
          <p:spPr>
            <a:xfrm>
              <a:off x="7134929" y="3616661"/>
              <a:ext cx="914400" cy="127733"/>
            </a:xfrm>
            <a:prstGeom prst="rect">
              <a:avLst/>
            </a:prstGeom>
            <a:solidFill>
              <a:srgbClr val="A5A5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D2855EC2-6E40-F552-B248-D46EC0116204}"/>
                </a:ext>
              </a:extLst>
            </p:cNvPr>
            <p:cNvSpPr/>
            <p:nvPr/>
          </p:nvSpPr>
          <p:spPr>
            <a:xfrm>
              <a:off x="7134929" y="3574622"/>
              <a:ext cx="914400" cy="45719"/>
            </a:xfrm>
            <a:prstGeom prst="rect">
              <a:avLst/>
            </a:prstGeom>
            <a:solidFill>
              <a:srgbClr val="C55A1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1A315769-1997-2A8C-091D-F43237DB7CFA}"/>
                </a:ext>
              </a:extLst>
            </p:cNvPr>
            <p:cNvSpPr/>
            <p:nvPr/>
          </p:nvSpPr>
          <p:spPr>
            <a:xfrm>
              <a:off x="8558383" y="3848264"/>
              <a:ext cx="914400" cy="293548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5AA8B0E8-BED2-8B59-762E-783452EEFF29}"/>
                </a:ext>
              </a:extLst>
            </p:cNvPr>
            <p:cNvSpPr/>
            <p:nvPr/>
          </p:nvSpPr>
          <p:spPr>
            <a:xfrm>
              <a:off x="8558383" y="3604646"/>
              <a:ext cx="914400" cy="244736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5" name="Rectangle 54">
              <a:extLst>
                <a:ext uri="{FF2B5EF4-FFF2-40B4-BE49-F238E27FC236}">
                  <a16:creationId xmlns:a16="http://schemas.microsoft.com/office/drawing/2014/main" id="{6153637B-C152-3DC3-114E-829FB3149FF3}"/>
                </a:ext>
              </a:extLst>
            </p:cNvPr>
            <p:cNvSpPr/>
            <p:nvPr/>
          </p:nvSpPr>
          <p:spPr>
            <a:xfrm>
              <a:off x="8558383" y="3476913"/>
              <a:ext cx="914400" cy="127733"/>
            </a:xfrm>
            <a:prstGeom prst="rect">
              <a:avLst/>
            </a:prstGeom>
            <a:solidFill>
              <a:srgbClr val="A5A5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6" name="Rectangle 55">
              <a:extLst>
                <a:ext uri="{FF2B5EF4-FFF2-40B4-BE49-F238E27FC236}">
                  <a16:creationId xmlns:a16="http://schemas.microsoft.com/office/drawing/2014/main" id="{7D399B19-EAFE-A918-03AB-1436CE6B5288}"/>
                </a:ext>
              </a:extLst>
            </p:cNvPr>
            <p:cNvSpPr/>
            <p:nvPr/>
          </p:nvSpPr>
          <p:spPr>
            <a:xfrm>
              <a:off x="8558383" y="3405649"/>
              <a:ext cx="914400" cy="77713"/>
            </a:xfrm>
            <a:prstGeom prst="rect">
              <a:avLst/>
            </a:prstGeom>
            <a:solidFill>
              <a:srgbClr val="C55A1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7" name="Rectangle 56">
              <a:extLst>
                <a:ext uri="{FF2B5EF4-FFF2-40B4-BE49-F238E27FC236}">
                  <a16:creationId xmlns:a16="http://schemas.microsoft.com/office/drawing/2014/main" id="{B76967B2-20AD-A11B-BEAA-48A3B8DDC56C}"/>
                </a:ext>
              </a:extLst>
            </p:cNvPr>
            <p:cNvSpPr/>
            <p:nvPr/>
          </p:nvSpPr>
          <p:spPr>
            <a:xfrm>
              <a:off x="9996942" y="3205316"/>
              <a:ext cx="914400" cy="929759"/>
            </a:xfrm>
            <a:prstGeom prst="rect">
              <a:avLst/>
            </a:prstGeom>
            <a:solidFill>
              <a:schemeClr val="bg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8" name="Rectangle 57">
              <a:extLst>
                <a:ext uri="{FF2B5EF4-FFF2-40B4-BE49-F238E27FC236}">
                  <a16:creationId xmlns:a16="http://schemas.microsoft.com/office/drawing/2014/main" id="{3A837E40-4A88-2B3B-55D9-6B3103193F0F}"/>
                </a:ext>
              </a:extLst>
            </p:cNvPr>
            <p:cNvSpPr/>
            <p:nvPr/>
          </p:nvSpPr>
          <p:spPr>
            <a:xfrm>
              <a:off x="9996942" y="2329717"/>
              <a:ext cx="914400" cy="884288"/>
            </a:xfrm>
            <a:prstGeom prst="rect">
              <a:avLst/>
            </a:prstGeom>
            <a:solidFill>
              <a:schemeClr val="bg1">
                <a:lumMod val="75000"/>
                <a:lumOff val="25000"/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59" name="Rectangle 58">
              <a:extLst>
                <a:ext uri="{FF2B5EF4-FFF2-40B4-BE49-F238E27FC236}">
                  <a16:creationId xmlns:a16="http://schemas.microsoft.com/office/drawing/2014/main" id="{29C64E76-B8AD-335A-DCB9-FB244D0716AB}"/>
                </a:ext>
              </a:extLst>
            </p:cNvPr>
            <p:cNvSpPr/>
            <p:nvPr/>
          </p:nvSpPr>
          <p:spPr>
            <a:xfrm>
              <a:off x="9996942" y="1498833"/>
              <a:ext cx="914400" cy="831551"/>
            </a:xfrm>
            <a:prstGeom prst="rect">
              <a:avLst/>
            </a:prstGeom>
            <a:solidFill>
              <a:srgbClr val="A5A5A5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0" name="Rectangle 59">
              <a:extLst>
                <a:ext uri="{FF2B5EF4-FFF2-40B4-BE49-F238E27FC236}">
                  <a16:creationId xmlns:a16="http://schemas.microsoft.com/office/drawing/2014/main" id="{362E8F8B-B2A3-7C59-752A-19A044E52AE8}"/>
                </a:ext>
              </a:extLst>
            </p:cNvPr>
            <p:cNvSpPr/>
            <p:nvPr/>
          </p:nvSpPr>
          <p:spPr>
            <a:xfrm>
              <a:off x="9996942" y="1209899"/>
              <a:ext cx="914400" cy="288308"/>
            </a:xfrm>
            <a:prstGeom prst="rect">
              <a:avLst/>
            </a:prstGeom>
            <a:solidFill>
              <a:srgbClr val="C55A11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800"/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EDDA2600-902E-7732-5730-959468BE85DF}"/>
                </a:ext>
              </a:extLst>
            </p:cNvPr>
            <p:cNvSpPr txBox="1"/>
            <p:nvPr/>
          </p:nvSpPr>
          <p:spPr>
            <a:xfrm>
              <a:off x="7155150" y="3158676"/>
              <a:ext cx="992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3,5 bi</a:t>
              </a:r>
            </a:p>
          </p:txBody>
        </p:sp>
        <p:sp>
          <p:nvSpPr>
            <p:cNvPr id="62" name="TextBox 61">
              <a:extLst>
                <a:ext uri="{FF2B5EF4-FFF2-40B4-BE49-F238E27FC236}">
                  <a16:creationId xmlns:a16="http://schemas.microsoft.com/office/drawing/2014/main" id="{0787E267-3700-4216-6676-775A6A384F0D}"/>
                </a:ext>
              </a:extLst>
            </p:cNvPr>
            <p:cNvSpPr txBox="1"/>
            <p:nvPr/>
          </p:nvSpPr>
          <p:spPr>
            <a:xfrm>
              <a:off x="8613052" y="2984301"/>
              <a:ext cx="992579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800" dirty="0"/>
                <a:t>4,5 bi</a:t>
              </a:r>
            </a:p>
          </p:txBody>
        </p:sp>
        <p:sp>
          <p:nvSpPr>
            <p:cNvPr id="63" name="TextBox 62">
              <a:extLst>
                <a:ext uri="{FF2B5EF4-FFF2-40B4-BE49-F238E27FC236}">
                  <a16:creationId xmlns:a16="http://schemas.microsoft.com/office/drawing/2014/main" id="{1ADC9A64-78BC-F448-7CEF-381B69EA1A58}"/>
                </a:ext>
              </a:extLst>
            </p:cNvPr>
            <p:cNvSpPr txBox="1"/>
            <p:nvPr/>
          </p:nvSpPr>
          <p:spPr>
            <a:xfrm>
              <a:off x="9939417" y="787909"/>
              <a:ext cx="10294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0" dirty="0"/>
                <a:t>17,9 bi</a:t>
              </a:r>
            </a:p>
          </p:txBody>
        </p:sp>
        <p:sp>
          <p:nvSpPr>
            <p:cNvPr id="1029" name="Oval 1028">
              <a:extLst>
                <a:ext uri="{FF2B5EF4-FFF2-40B4-BE49-F238E27FC236}">
                  <a16:creationId xmlns:a16="http://schemas.microsoft.com/office/drawing/2014/main" id="{C630CB68-6D96-89EA-FB80-FB4E94F6D2B1}"/>
                </a:ext>
              </a:extLst>
            </p:cNvPr>
            <p:cNvSpPr/>
            <p:nvPr/>
          </p:nvSpPr>
          <p:spPr>
            <a:xfrm>
              <a:off x="9232253" y="2110757"/>
              <a:ext cx="731520" cy="731520"/>
            </a:xfrm>
            <a:prstGeom prst="ellipse">
              <a:avLst/>
            </a:prstGeom>
            <a:solidFill>
              <a:srgbClr val="C55A11">
                <a:alpha val="80000"/>
              </a:srgbClr>
            </a:solidFill>
            <a:ln w="12700">
              <a:solidFill>
                <a:srgbClr val="ED7D3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2000" dirty="0"/>
            </a:p>
          </p:txBody>
        </p:sp>
        <p:sp>
          <p:nvSpPr>
            <p:cNvPr id="1035" name="TextBox 1034">
              <a:extLst>
                <a:ext uri="{FF2B5EF4-FFF2-40B4-BE49-F238E27FC236}">
                  <a16:creationId xmlns:a16="http://schemas.microsoft.com/office/drawing/2014/main" id="{60B5A445-BCC1-ED2F-D4BF-5336A8CD453F}"/>
                </a:ext>
              </a:extLst>
            </p:cNvPr>
            <p:cNvSpPr txBox="1"/>
            <p:nvPr/>
          </p:nvSpPr>
          <p:spPr>
            <a:xfrm>
              <a:off x="9137994" y="2174253"/>
              <a:ext cx="94769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/>
                <a:t>31,5%</a:t>
              </a:r>
            </a:p>
            <a:p>
              <a:pPr algn="ctr"/>
              <a:r>
                <a:rPr lang="en-US" b="1" dirty="0" err="1"/>
                <a:t>a.a.</a:t>
              </a:r>
              <a:endParaRPr lang="en-US" b="1" dirty="0"/>
            </a:p>
          </p:txBody>
        </p:sp>
        <p:cxnSp>
          <p:nvCxnSpPr>
            <p:cNvPr id="1041" name="Straight Connector 1040">
              <a:extLst>
                <a:ext uri="{FF2B5EF4-FFF2-40B4-BE49-F238E27FC236}">
                  <a16:creationId xmlns:a16="http://schemas.microsoft.com/office/drawing/2014/main" id="{DA6BD02A-2F3A-A0EF-A248-270574AAD70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472783" y="2841578"/>
              <a:ext cx="154611" cy="574927"/>
            </a:xfrm>
            <a:prstGeom prst="line">
              <a:avLst/>
            </a:prstGeom>
            <a:ln>
              <a:solidFill>
                <a:srgbClr val="ED7D31"/>
              </a:solidFill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1044" name="Straight Connector 1043">
              <a:extLst>
                <a:ext uri="{FF2B5EF4-FFF2-40B4-BE49-F238E27FC236}">
                  <a16:creationId xmlns:a16="http://schemas.microsoft.com/office/drawing/2014/main" id="{C20DBA4C-1CE9-49FC-79F7-909318D847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9769517" y="1209899"/>
              <a:ext cx="224816" cy="947845"/>
            </a:xfrm>
            <a:prstGeom prst="line">
              <a:avLst/>
            </a:prstGeom>
            <a:ln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161657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  <a:latin typeface="+mn-lt"/>
              </a:rPr>
              <a:t>Aplicação com drones</a:t>
            </a:r>
            <a:endParaRPr lang="en-US" sz="6000" dirty="0">
              <a:solidFill>
                <a:srgbClr val="FFFFFF"/>
              </a:solidFill>
              <a:latin typeface="+mn-l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C04D4E-DFD0-DC7D-C540-63565C80EA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>
                <a:solidFill>
                  <a:srgbClr val="FFFFFF"/>
                </a:solidFill>
              </a:rPr>
              <a:t>Bula</a:t>
            </a:r>
          </a:p>
          <a:p>
            <a:r>
              <a:rPr lang="en-US" sz="3200">
                <a:solidFill>
                  <a:srgbClr val="FFFFFF"/>
                </a:solidFill>
              </a:rPr>
              <a:t>Operacional</a:t>
            </a:r>
          </a:p>
          <a:p>
            <a:r>
              <a:rPr lang="en-US" sz="3200">
                <a:solidFill>
                  <a:srgbClr val="FFFFFF"/>
                </a:solidFill>
              </a:rPr>
              <a:t>Segurança do aplicador</a:t>
            </a:r>
          </a:p>
          <a:p>
            <a:r>
              <a:rPr lang="en-US" sz="3200">
                <a:solidFill>
                  <a:srgbClr val="FFFFFF"/>
                </a:solidFill>
              </a:rPr>
              <a:t>Sustentabilidade</a:t>
            </a:r>
          </a:p>
          <a:p>
            <a:r>
              <a:rPr lang="en-US" sz="3200">
                <a:solidFill>
                  <a:srgbClr val="FFFFFF"/>
                </a:solidFill>
              </a:rPr>
              <a:t>Compactação</a:t>
            </a:r>
            <a:endParaRPr lang="en-US" sz="3200" dirty="0">
              <a:solidFill>
                <a:srgbClr val="FFFFFF"/>
              </a:solidFill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pic>
        <p:nvPicPr>
          <p:cNvPr id="8" name="Picture 7" descr="A yellow airplane with blue stripes&#10;&#10;Description automatically generated">
            <a:extLst>
              <a:ext uri="{FF2B5EF4-FFF2-40B4-BE49-F238E27FC236}">
                <a16:creationId xmlns:a16="http://schemas.microsoft.com/office/drawing/2014/main" id="{74F51A01-B922-4244-2934-ED3A3429786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65" y="2213822"/>
            <a:ext cx="1887255" cy="1316143"/>
          </a:xfrm>
          <a:prstGeom prst="rect">
            <a:avLst/>
          </a:prstGeom>
        </p:spPr>
      </p:pic>
      <p:pic>
        <p:nvPicPr>
          <p:cNvPr id="10" name="Picture 9" descr="A green and yellow tractor&#10;&#10;Description automatically generated">
            <a:extLst>
              <a:ext uri="{FF2B5EF4-FFF2-40B4-BE49-F238E27FC236}">
                <a16:creationId xmlns:a16="http://schemas.microsoft.com/office/drawing/2014/main" id="{C8D7E32C-A08B-FB11-CFE7-B848E31F7E2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07" y="3006831"/>
            <a:ext cx="1760896" cy="1970455"/>
          </a:xfrm>
          <a:prstGeom prst="rect">
            <a:avLst/>
          </a:prstGeom>
        </p:spPr>
      </p:pic>
      <p:pic>
        <p:nvPicPr>
          <p:cNvPr id="12" name="Picture 11" descr="A yellow airplane with blue stripes&#10;&#10;Description automatically generated">
            <a:extLst>
              <a:ext uri="{FF2B5EF4-FFF2-40B4-BE49-F238E27FC236}">
                <a16:creationId xmlns:a16="http://schemas.microsoft.com/office/drawing/2014/main" id="{11151CA6-76BF-E35E-FE23-D575D91DD4F4}"/>
              </a:ext>
            </a:extLst>
          </p:cNvPr>
          <p:cNvPicPr>
            <a:picLocks noChangeAspect="1"/>
          </p:cNvPicPr>
          <p:nvPr/>
        </p:nvPicPr>
        <p:blipFill>
          <a:blip r:embed="rId6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57165" y="2213822"/>
            <a:ext cx="1887255" cy="1316143"/>
          </a:xfrm>
          <a:prstGeom prst="rect">
            <a:avLst/>
          </a:prstGeom>
        </p:spPr>
      </p:pic>
      <p:pic>
        <p:nvPicPr>
          <p:cNvPr id="13" name="Picture 12" descr="A green and yellow tractor&#10;&#10;Description automatically generated">
            <a:extLst>
              <a:ext uri="{FF2B5EF4-FFF2-40B4-BE49-F238E27FC236}">
                <a16:creationId xmlns:a16="http://schemas.microsoft.com/office/drawing/2014/main" id="{CCF24438-BD15-45C2-789B-6D92AD6E542E}"/>
              </a:ext>
            </a:extLst>
          </p:cNvPr>
          <p:cNvPicPr>
            <a:picLocks noChangeAspect="1"/>
          </p:cNvPicPr>
          <p:nvPr/>
        </p:nvPicPr>
        <p:blipFill>
          <a:blip r:embed="rId7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2707" y="3006831"/>
            <a:ext cx="1760896" cy="1970455"/>
          </a:xfrm>
          <a:prstGeom prst="rect">
            <a:avLst/>
          </a:prstGeom>
        </p:spPr>
      </p:pic>
      <p:pic>
        <p:nvPicPr>
          <p:cNvPr id="14" name="Picture 2" descr="30kg Payload 15L-608 PRO Agriculture Sprayer Drone Remote Control Aircraft  - China 15L-608 PRO Agriculture Sprayer and Remote Control Aircraft">
            <a:extLst>
              <a:ext uri="{FF2B5EF4-FFF2-40B4-BE49-F238E27FC236}">
                <a16:creationId xmlns:a16="http://schemas.microsoft.com/office/drawing/2014/main" id="{75AA8720-06C2-C216-05C4-CBCE2E67E3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6909" y="1573545"/>
            <a:ext cx="5216215" cy="39128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0997385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>
                <a:solidFill>
                  <a:srgbClr val="FFFFFF"/>
                </a:solidFill>
                <a:latin typeface="+mn-lt"/>
              </a:rPr>
              <a:t>Aplicação com drones</a:t>
            </a:r>
            <a:endParaRPr lang="en-US" sz="6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6" name="dji_fly_20240329_085242_101_1715204560004_video">
            <a:hlinkClick r:id="" action="ppaction://media"/>
            <a:extLst>
              <a:ext uri="{FF2B5EF4-FFF2-40B4-BE49-F238E27FC236}">
                <a16:creationId xmlns:a16="http://schemas.microsoft.com/office/drawing/2014/main" id="{3A7D7849-6DD2-94CB-A8C3-FE9F857612D6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>
            <a:lum bright="2000" contrast="10000"/>
          </a:blip>
          <a:stretch>
            <a:fillRect/>
          </a:stretch>
        </p:blipFill>
        <p:spPr>
          <a:xfrm>
            <a:off x="0" y="0"/>
            <a:ext cx="12192000" cy="6857845"/>
          </a:xfr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729586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279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fill="remove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AAB8EDC3-1C0D-4505-A2C7-839A5161FB5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069E294-3813-4588-9E9C-AEA08F9C4DA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Spodoptera: identifique e controle esse complexo de lagartas">
            <a:extLst>
              <a:ext uri="{FF2B5EF4-FFF2-40B4-BE49-F238E27FC236}">
                <a16:creationId xmlns:a16="http://schemas.microsoft.com/office/drawing/2014/main" id="{9E50F6A1-2E70-4C5A-AB26-74C08758D8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64" b="13849"/>
          <a:stretch/>
        </p:blipFill>
        <p:spPr bwMode="auto">
          <a:xfrm>
            <a:off x="-3029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i="1">
                <a:solidFill>
                  <a:srgbClr val="FFFFFF"/>
                </a:solidFill>
                <a:latin typeface="+mn-lt"/>
              </a:rPr>
              <a:t>S. frugiperda</a:t>
            </a: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DD6EC931-23B0-0022-91AE-7D3E745B25C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</p:spPr>
        <p:txBody>
          <a:bodyPr>
            <a:normAutofit/>
          </a:bodyPr>
          <a:lstStyle/>
          <a:p>
            <a:r>
              <a:rPr lang="en-US" sz="3200" dirty="0" err="1">
                <a:solidFill>
                  <a:srgbClr val="FFFFFF"/>
                </a:solidFill>
              </a:rPr>
              <a:t>Polífaga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err="1">
                <a:solidFill>
                  <a:srgbClr val="FFFFFF"/>
                </a:solidFill>
              </a:rPr>
              <a:t>Resistência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err="1">
                <a:solidFill>
                  <a:srgbClr val="FFFFFF"/>
                </a:solidFill>
              </a:rPr>
              <a:t>Danos</a:t>
            </a:r>
            <a:endParaRPr lang="en-US" sz="3200" dirty="0">
              <a:solidFill>
                <a:srgbClr val="FFFFFF"/>
              </a:solidFill>
            </a:endParaRPr>
          </a:p>
          <a:p>
            <a:r>
              <a:rPr lang="en-US" sz="3200" dirty="0" err="1">
                <a:solidFill>
                  <a:srgbClr val="FFFFFF"/>
                </a:solidFill>
              </a:rPr>
              <a:t>Dificuldade</a:t>
            </a:r>
            <a:r>
              <a:rPr lang="en-US" sz="3200" dirty="0">
                <a:solidFill>
                  <a:srgbClr val="FFFFFF"/>
                </a:solidFill>
              </a:rPr>
              <a:t> de </a:t>
            </a:r>
            <a:r>
              <a:rPr lang="en-US" sz="3200" dirty="0" err="1">
                <a:solidFill>
                  <a:srgbClr val="FFFFFF"/>
                </a:solidFill>
              </a:rPr>
              <a:t>controle</a:t>
            </a:r>
            <a:endParaRPr lang="en-US" sz="3200" dirty="0">
              <a:solidFill>
                <a:srgbClr val="FFFFFF"/>
              </a:solidFill>
            </a:endParaRPr>
          </a:p>
        </p:txBody>
      </p:sp>
      <p:grpSp>
        <p:nvGrpSpPr>
          <p:cNvPr id="31" name="Group 30">
            <a:extLst>
              <a:ext uri="{FF2B5EF4-FFF2-40B4-BE49-F238E27FC236}">
                <a16:creationId xmlns:a16="http://schemas.microsoft.com/office/drawing/2014/main" id="{BF25AE81-39E8-4BEE-D064-4EB70F729E51}"/>
              </a:ext>
            </a:extLst>
          </p:cNvPr>
          <p:cNvGrpSpPr/>
          <p:nvPr/>
        </p:nvGrpSpPr>
        <p:grpSpPr>
          <a:xfrm>
            <a:off x="6284635" y="1552391"/>
            <a:ext cx="5641917" cy="3199458"/>
            <a:chOff x="6284635" y="1552391"/>
            <a:chExt cx="5641917" cy="3199458"/>
          </a:xfrm>
        </p:grpSpPr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39D2EBC1-E4D3-11AC-CA3B-1B36DD830524}"/>
                </a:ext>
              </a:extLst>
            </p:cNvPr>
            <p:cNvSpPr/>
            <p:nvPr/>
          </p:nvSpPr>
          <p:spPr>
            <a:xfrm>
              <a:off x="6284635" y="1552391"/>
              <a:ext cx="3562350" cy="3199458"/>
            </a:xfrm>
            <a:prstGeom prst="triangle">
              <a:avLst>
                <a:gd name="adj" fmla="val 51791"/>
              </a:avLst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Isosceles Triangle 17">
              <a:extLst>
                <a:ext uri="{FF2B5EF4-FFF2-40B4-BE49-F238E27FC236}">
                  <a16:creationId xmlns:a16="http://schemas.microsoft.com/office/drawing/2014/main" id="{CCF4C8AB-60D6-6439-0953-20E94039DCFB}"/>
                </a:ext>
              </a:extLst>
            </p:cNvPr>
            <p:cNvSpPr/>
            <p:nvPr/>
          </p:nvSpPr>
          <p:spPr>
            <a:xfrm>
              <a:off x="8364202" y="1552391"/>
              <a:ext cx="3562350" cy="3199458"/>
            </a:xfrm>
            <a:prstGeom prst="triangle">
              <a:avLst>
                <a:gd name="adj" fmla="val 51791"/>
              </a:avLst>
            </a:prstGeom>
            <a:solidFill>
              <a:srgbClr val="4472C4">
                <a:alpha val="50196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0" name="Group 29">
            <a:extLst>
              <a:ext uri="{FF2B5EF4-FFF2-40B4-BE49-F238E27FC236}">
                <a16:creationId xmlns:a16="http://schemas.microsoft.com/office/drawing/2014/main" id="{5813532E-E573-179F-399C-EBA96F1B7A6F}"/>
              </a:ext>
            </a:extLst>
          </p:cNvPr>
          <p:cNvGrpSpPr/>
          <p:nvPr/>
        </p:nvGrpSpPr>
        <p:grpSpPr>
          <a:xfrm>
            <a:off x="7379098" y="144995"/>
            <a:ext cx="3562350" cy="7346271"/>
            <a:chOff x="7379098" y="144995"/>
            <a:chExt cx="3562350" cy="7346271"/>
          </a:xfrm>
        </p:grpSpPr>
        <p:pic>
          <p:nvPicPr>
            <p:cNvPr id="4098" name="Picture 2" descr="AGRAS T40 - One for All - Drones Agrícolas DJI">
              <a:extLst>
                <a:ext uri="{FF2B5EF4-FFF2-40B4-BE49-F238E27FC236}">
                  <a16:creationId xmlns:a16="http://schemas.microsoft.com/office/drawing/2014/main" id="{4AC3A7E0-5B1E-8238-7C23-8F89EDC3DF4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379098" y="144995"/>
              <a:ext cx="3562350" cy="35623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2" descr="Download Free Corn Plant ICON favicon | FreePNGImg">
              <a:extLst>
                <a:ext uri="{FF2B5EF4-FFF2-40B4-BE49-F238E27FC236}">
                  <a16:creationId xmlns:a16="http://schemas.microsoft.com/office/drawing/2014/main" id="{6C5E8078-3F29-AFD6-BEF6-72F424E0014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9562" r="75513"/>
            <a:stretch/>
          </p:blipFill>
          <p:spPr bwMode="auto">
            <a:xfrm>
              <a:off x="8005865" y="4543826"/>
              <a:ext cx="2388352" cy="29474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70E73DF8-5D51-F2C3-EC5F-1CB0D5EE68D7}"/>
              </a:ext>
            </a:extLst>
          </p:cNvPr>
          <p:cNvGrpSpPr/>
          <p:nvPr/>
        </p:nvGrpSpPr>
        <p:grpSpPr>
          <a:xfrm>
            <a:off x="3262482" y="2660519"/>
            <a:ext cx="6127324" cy="3164400"/>
            <a:chOff x="3262482" y="2660519"/>
            <a:chExt cx="6127324" cy="3164400"/>
          </a:xfrm>
        </p:grpSpPr>
        <p:pic>
          <p:nvPicPr>
            <p:cNvPr id="13" name="Picture 8" descr="Potencial de resistência da lagarta-do-cartucho a milho Bt piramidado">
              <a:extLst>
                <a:ext uri="{FF2B5EF4-FFF2-40B4-BE49-F238E27FC236}">
                  <a16:creationId xmlns:a16="http://schemas.microsoft.com/office/drawing/2014/main" id="{8FB1D755-4FBF-D0DD-7318-D5B95AF3AB5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71671" y="2660519"/>
              <a:ext cx="4233707" cy="282388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DFCF4370-EC92-FFB2-88E5-3D16E1BC79FE}"/>
                </a:ext>
              </a:extLst>
            </p:cNvPr>
            <p:cNvCxnSpPr>
              <a:cxnSpLocks/>
            </p:cNvCxnSpPr>
            <p:nvPr/>
          </p:nvCxnSpPr>
          <p:spPr>
            <a:xfrm>
              <a:off x="7593513" y="2660519"/>
              <a:ext cx="1796293" cy="2462087"/>
            </a:xfrm>
            <a:prstGeom prst="line">
              <a:avLst/>
            </a:prstGeom>
            <a:ln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2A205F63-4823-6EF7-A888-5F2467232DB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605378" y="5257543"/>
              <a:ext cx="1784428" cy="226858"/>
            </a:xfrm>
            <a:prstGeom prst="line">
              <a:avLst/>
            </a:prstGeom>
            <a:ln>
              <a:solidFill>
                <a:srgbClr val="ED7D3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E4AB4979-5EEF-E769-AF83-FBEF2321EB43}"/>
                </a:ext>
              </a:extLst>
            </p:cNvPr>
            <p:cNvSpPr txBox="1">
              <a:spLocks/>
            </p:cNvSpPr>
            <p:nvPr/>
          </p:nvSpPr>
          <p:spPr>
            <a:xfrm>
              <a:off x="3262482" y="5455587"/>
              <a:ext cx="157466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Fonte: IRAC BR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55588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2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+mn-lt"/>
              </a:rPr>
              <a:t>Material e </a:t>
            </a:r>
            <a:r>
              <a:rPr lang="en-US" sz="6000" dirty="0" err="1">
                <a:solidFill>
                  <a:srgbClr val="FFFFFF"/>
                </a:solidFill>
                <a:latin typeface="+mn-lt"/>
              </a:rPr>
              <a:t>métodos</a:t>
            </a:r>
            <a:endParaRPr lang="en-US" sz="6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sp>
        <p:nvSpPr>
          <p:cNvPr id="10" name="CaixaDeTexto 4">
            <a:extLst>
              <a:ext uri="{FF2B5EF4-FFF2-40B4-BE49-F238E27FC236}">
                <a16:creationId xmlns:a16="http://schemas.microsoft.com/office/drawing/2014/main" id="{DCCD367F-7069-2A5D-04A6-AD082A5BD44D}"/>
              </a:ext>
            </a:extLst>
          </p:cNvPr>
          <p:cNvSpPr txBox="1"/>
          <p:nvPr/>
        </p:nvSpPr>
        <p:spPr>
          <a:xfrm>
            <a:off x="2366637" y="2696692"/>
            <a:ext cx="500044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b="1" dirty="0">
                <a:cs typeface="Calibri"/>
              </a:rPr>
              <a:t>C = 15 . V . R . K²</a:t>
            </a:r>
          </a:p>
          <a:p>
            <a:r>
              <a:rPr lang="pt-BR" sz="5400" b="1" dirty="0">
                <a:cs typeface="Calibri"/>
              </a:rPr>
              <a:t>             A . D</a:t>
            </a:r>
          </a:p>
        </p:txBody>
      </p:sp>
      <p:sp>
        <p:nvSpPr>
          <p:cNvPr id="11" name="CaixaDeTexto 11">
            <a:extLst>
              <a:ext uri="{FF2B5EF4-FFF2-40B4-BE49-F238E27FC236}">
                <a16:creationId xmlns:a16="http://schemas.microsoft.com/office/drawing/2014/main" id="{28324816-8EB8-993A-1C2F-6ED09161DA02}"/>
              </a:ext>
            </a:extLst>
          </p:cNvPr>
          <p:cNvSpPr txBox="1"/>
          <p:nvPr/>
        </p:nvSpPr>
        <p:spPr>
          <a:xfrm>
            <a:off x="7473726" y="2142694"/>
            <a:ext cx="3965274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cs typeface="Calibri"/>
              </a:rPr>
              <a:t>V= volume de aplicação (L/ha)</a:t>
            </a:r>
          </a:p>
          <a:p>
            <a:r>
              <a:rPr lang="pt-BR" sz="2400" dirty="0">
                <a:cs typeface="Calibri"/>
              </a:rPr>
              <a:t>R= taxa de recuperação (%)</a:t>
            </a:r>
          </a:p>
          <a:p>
            <a:r>
              <a:rPr lang="pt-BR" sz="2400" dirty="0">
                <a:cs typeface="Calibri"/>
              </a:rPr>
              <a:t>K= fator de espalhamento</a:t>
            </a:r>
          </a:p>
          <a:p>
            <a:endParaRPr lang="pt-BR" sz="2400" dirty="0">
              <a:cs typeface="Calibri"/>
            </a:endParaRPr>
          </a:p>
          <a:p>
            <a:r>
              <a:rPr lang="pt-BR" sz="2400" dirty="0">
                <a:cs typeface="Calibri"/>
              </a:rPr>
              <a:t>A= área foliar</a:t>
            </a:r>
          </a:p>
          <a:p>
            <a:r>
              <a:rPr lang="pt-BR" sz="2400" dirty="0">
                <a:cs typeface="Calibri"/>
              </a:rPr>
              <a:t>D= diâmetro de gota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2EA7E3-50AE-066B-B448-ADBE81CAD5EF}"/>
              </a:ext>
            </a:extLst>
          </p:cNvPr>
          <p:cNvCxnSpPr>
            <a:cxnSpLocks/>
          </p:cNvCxnSpPr>
          <p:nvPr/>
        </p:nvCxnSpPr>
        <p:spPr>
          <a:xfrm>
            <a:off x="3484880" y="3627120"/>
            <a:ext cx="3235846" cy="1136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321916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+mn-lt"/>
              </a:rPr>
              <a:t>Material e </a:t>
            </a:r>
            <a:r>
              <a:rPr lang="en-US" sz="6000" dirty="0" err="1">
                <a:solidFill>
                  <a:srgbClr val="FFFFFF"/>
                </a:solidFill>
                <a:latin typeface="+mn-lt"/>
              </a:rPr>
              <a:t>métodos</a:t>
            </a:r>
            <a:endParaRPr lang="en-US" sz="6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sp>
        <p:nvSpPr>
          <p:cNvPr id="10" name="CaixaDeTexto 4">
            <a:extLst>
              <a:ext uri="{FF2B5EF4-FFF2-40B4-BE49-F238E27FC236}">
                <a16:creationId xmlns:a16="http://schemas.microsoft.com/office/drawing/2014/main" id="{DCCD367F-7069-2A5D-04A6-AD082A5BD44D}"/>
              </a:ext>
            </a:extLst>
          </p:cNvPr>
          <p:cNvSpPr txBox="1"/>
          <p:nvPr/>
        </p:nvSpPr>
        <p:spPr>
          <a:xfrm>
            <a:off x="2366637" y="2696692"/>
            <a:ext cx="5000445" cy="1754326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5400" b="1" dirty="0">
                <a:solidFill>
                  <a:schemeClr val="tx1">
                    <a:lumMod val="50000"/>
                  </a:schemeClr>
                </a:solidFill>
                <a:cs typeface="Calibri"/>
              </a:rPr>
              <a:t>C = 15 . </a:t>
            </a:r>
            <a:r>
              <a:rPr lang="pt-BR" sz="5400" b="1" dirty="0">
                <a:cs typeface="Calibri"/>
              </a:rPr>
              <a:t>V</a:t>
            </a:r>
            <a:r>
              <a:rPr lang="pt-BR" sz="5400" b="1" dirty="0">
                <a:solidFill>
                  <a:schemeClr val="tx1">
                    <a:lumMod val="50000"/>
                  </a:schemeClr>
                </a:solidFill>
                <a:cs typeface="Calibri"/>
              </a:rPr>
              <a:t> . R . </a:t>
            </a:r>
            <a:r>
              <a:rPr lang="pt-BR" sz="5400" b="1" dirty="0">
                <a:solidFill>
                  <a:srgbClr val="ED7D31"/>
                </a:solidFill>
                <a:cs typeface="Calibri"/>
              </a:rPr>
              <a:t>K</a:t>
            </a:r>
            <a:r>
              <a:rPr lang="pt-BR" sz="5400" b="1" dirty="0">
                <a:solidFill>
                  <a:schemeClr val="tx1">
                    <a:lumMod val="50000"/>
                  </a:schemeClr>
                </a:solidFill>
                <a:cs typeface="Calibri"/>
              </a:rPr>
              <a:t>²</a:t>
            </a:r>
          </a:p>
          <a:p>
            <a:r>
              <a:rPr lang="pt-BR" sz="5400" b="1" dirty="0">
                <a:solidFill>
                  <a:schemeClr val="tx1">
                    <a:lumMod val="50000"/>
                  </a:schemeClr>
                </a:solidFill>
                <a:cs typeface="Calibri"/>
              </a:rPr>
              <a:t>             A . D</a:t>
            </a:r>
          </a:p>
        </p:txBody>
      </p:sp>
      <p:sp>
        <p:nvSpPr>
          <p:cNvPr id="11" name="CaixaDeTexto 11">
            <a:extLst>
              <a:ext uri="{FF2B5EF4-FFF2-40B4-BE49-F238E27FC236}">
                <a16:creationId xmlns:a16="http://schemas.microsoft.com/office/drawing/2014/main" id="{28324816-8EB8-993A-1C2F-6ED09161DA02}"/>
              </a:ext>
            </a:extLst>
          </p:cNvPr>
          <p:cNvSpPr txBox="1"/>
          <p:nvPr/>
        </p:nvSpPr>
        <p:spPr>
          <a:xfrm>
            <a:off x="7473726" y="2142694"/>
            <a:ext cx="3965274" cy="2308324"/>
          </a:xfrm>
          <a:prstGeom prst="rect">
            <a:avLst/>
          </a:prstGeom>
          <a:noFill/>
          <a:ln>
            <a:solidFill>
              <a:schemeClr val="tx1">
                <a:lumMod val="50000"/>
              </a:schemeClr>
            </a:solidFill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pt-BR" sz="2400" dirty="0">
                <a:cs typeface="Calibri"/>
              </a:rPr>
              <a:t>V= volume de aplicação (L/ha)</a:t>
            </a:r>
          </a:p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  <a:cs typeface="Calibri"/>
              </a:rPr>
              <a:t>R= taxa de recuperação (%)</a:t>
            </a:r>
          </a:p>
          <a:p>
            <a:r>
              <a:rPr lang="pt-BR" sz="2400" dirty="0">
                <a:solidFill>
                  <a:srgbClr val="ED7D31"/>
                </a:solidFill>
                <a:cs typeface="Calibri"/>
              </a:rPr>
              <a:t>K= fator de espalhamento</a:t>
            </a:r>
          </a:p>
          <a:p>
            <a:endParaRPr lang="pt-BR" sz="2400" dirty="0">
              <a:cs typeface="Calibri"/>
            </a:endParaRPr>
          </a:p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  <a:cs typeface="Calibri"/>
              </a:rPr>
              <a:t>A= área foliar</a:t>
            </a:r>
          </a:p>
          <a:p>
            <a:r>
              <a:rPr lang="pt-BR" sz="2400" dirty="0">
                <a:solidFill>
                  <a:schemeClr val="tx1">
                    <a:lumMod val="50000"/>
                  </a:schemeClr>
                </a:solidFill>
                <a:cs typeface="Calibri"/>
              </a:rPr>
              <a:t>D= diâmetro de gota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12EA7E3-50AE-066B-B448-ADBE81CAD5EF}"/>
              </a:ext>
            </a:extLst>
          </p:cNvPr>
          <p:cNvCxnSpPr>
            <a:cxnSpLocks/>
          </p:cNvCxnSpPr>
          <p:nvPr/>
        </p:nvCxnSpPr>
        <p:spPr>
          <a:xfrm>
            <a:off x="3484880" y="3627120"/>
            <a:ext cx="3235846" cy="11361"/>
          </a:xfrm>
          <a:prstGeom prst="line">
            <a:avLst/>
          </a:prstGeom>
          <a:ln w="76200">
            <a:solidFill>
              <a:schemeClr val="tx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B1D50AAC-3996-5D50-A061-F49807FFAAC9}"/>
              </a:ext>
            </a:extLst>
          </p:cNvPr>
          <p:cNvCxnSpPr/>
          <p:nvPr/>
        </p:nvCxnSpPr>
        <p:spPr>
          <a:xfrm>
            <a:off x="4574381" y="2847975"/>
            <a:ext cx="0" cy="619125"/>
          </a:xfrm>
          <a:prstGeom prst="straightConnector1">
            <a:avLst/>
          </a:prstGeom>
          <a:ln w="5715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D66DD7F-93F8-CDA5-CDBC-303EB622F1E2}"/>
              </a:ext>
            </a:extLst>
          </p:cNvPr>
          <p:cNvCxnSpPr/>
          <p:nvPr/>
        </p:nvCxnSpPr>
        <p:spPr>
          <a:xfrm>
            <a:off x="6365081" y="2847975"/>
            <a:ext cx="0" cy="619125"/>
          </a:xfrm>
          <a:prstGeom prst="straightConnector1">
            <a:avLst/>
          </a:prstGeom>
          <a:ln w="57150">
            <a:solidFill>
              <a:srgbClr val="92D05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981272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9228552E-C8B1-4A80-8448-0787CE0FC70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field of green plants&#10;&#10;Description automatically generated">
            <a:extLst>
              <a:ext uri="{FF2B5EF4-FFF2-40B4-BE49-F238E27FC236}">
                <a16:creationId xmlns:a16="http://schemas.microsoft.com/office/drawing/2014/main" id="{99BF8F45-88AF-26FB-EDBE-5D57D6A9BAA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3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BBE6824-07BA-108E-D435-4B329E30D7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sz="6000" dirty="0">
                <a:solidFill>
                  <a:srgbClr val="FFFFFF"/>
                </a:solidFill>
                <a:latin typeface="+mn-lt"/>
              </a:rPr>
              <a:t>Material e </a:t>
            </a:r>
            <a:r>
              <a:rPr lang="en-US" sz="6000" dirty="0" err="1">
                <a:solidFill>
                  <a:srgbClr val="FFFFFF"/>
                </a:solidFill>
                <a:latin typeface="+mn-lt"/>
              </a:rPr>
              <a:t>métodos</a:t>
            </a:r>
            <a:endParaRPr lang="en-US" sz="6000" dirty="0">
              <a:solidFill>
                <a:srgbClr val="FFFFFF"/>
              </a:solidFill>
              <a:latin typeface="+mn-lt"/>
            </a:endParaRPr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CE752389-AF08-FACA-0AD5-E8CFC95346A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49493" y="6017546"/>
            <a:ext cx="645242" cy="646298"/>
          </a:xfrm>
          <a:prstGeom prst="rect">
            <a:avLst/>
          </a:prstGeom>
        </p:spPr>
      </p:pic>
      <p:graphicFrame>
        <p:nvGraphicFramePr>
          <p:cNvPr id="3" name="Content Placeholder 5">
            <a:extLst>
              <a:ext uri="{FF2B5EF4-FFF2-40B4-BE49-F238E27FC236}">
                <a16:creationId xmlns:a16="http://schemas.microsoft.com/office/drawing/2014/main" id="{9104EDCD-EDE8-188B-B4C7-C72AE153A74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794692336"/>
              </p:ext>
            </p:extLst>
          </p:nvPr>
        </p:nvGraphicFramePr>
        <p:xfrm>
          <a:off x="1861179" y="1821664"/>
          <a:ext cx="8469642" cy="321467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4262328711"/>
                    </a:ext>
                  </a:extLst>
                </a:gridCol>
                <a:gridCol w="1159740">
                  <a:extLst>
                    <a:ext uri="{9D8B030D-6E8A-4147-A177-3AD203B41FA5}">
                      <a16:colId xmlns:a16="http://schemas.microsoft.com/office/drawing/2014/main" val="2721267406"/>
                    </a:ext>
                  </a:extLst>
                </a:gridCol>
                <a:gridCol w="1441750">
                  <a:extLst>
                    <a:ext uri="{9D8B030D-6E8A-4147-A177-3AD203B41FA5}">
                      <a16:colId xmlns:a16="http://schemas.microsoft.com/office/drawing/2014/main" val="648168648"/>
                    </a:ext>
                  </a:extLst>
                </a:gridCol>
                <a:gridCol w="1669882">
                  <a:extLst>
                    <a:ext uri="{9D8B030D-6E8A-4147-A177-3AD203B41FA5}">
                      <a16:colId xmlns:a16="http://schemas.microsoft.com/office/drawing/2014/main" val="1742870573"/>
                    </a:ext>
                  </a:extLst>
                </a:gridCol>
                <a:gridCol w="1916940">
                  <a:extLst>
                    <a:ext uri="{9D8B030D-6E8A-4147-A177-3AD203B41FA5}">
                      <a16:colId xmlns:a16="http://schemas.microsoft.com/office/drawing/2014/main" val="1073544271"/>
                    </a:ext>
                  </a:extLst>
                </a:gridCol>
                <a:gridCol w="1062130">
                  <a:extLst>
                    <a:ext uri="{9D8B030D-6E8A-4147-A177-3AD203B41FA5}">
                      <a16:colId xmlns:a16="http://schemas.microsoft.com/office/drawing/2014/main" val="3326549905"/>
                    </a:ext>
                  </a:extLst>
                </a:gridCol>
              </a:tblGrid>
              <a:tr h="584348">
                <a:tc rowSpan="2" gridSpan="2"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rowSpan="2" hMerge="1"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gridSpan="4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0" u="none" strike="noStrike" dirty="0" err="1">
                          <a:effectLst/>
                          <a:latin typeface="+mn-lt"/>
                        </a:rPr>
                        <a:t>Adjuvante</a:t>
                      </a:r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>
                        <a:alpha val="69804"/>
                      </a:srgb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74588349"/>
                  </a:ext>
                </a:extLst>
              </a:tr>
              <a:tr h="657581">
                <a:tc gridSpan="2" vMerge="1">
                  <a:txBody>
                    <a:bodyPr/>
                    <a:lstStyle/>
                    <a:p>
                      <a:pPr algn="ctr" fontAlgn="b"/>
                      <a:endParaRPr lang="pt-BR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 hMerge="1" vMerge="1">
                  <a:txBody>
                    <a:bodyPr/>
                    <a:lstStyle/>
                    <a:p>
                      <a:pPr algn="ctr" fontAlgn="b"/>
                      <a:endParaRPr lang="en-US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 err="1">
                          <a:effectLst/>
                          <a:latin typeface="+mn-lt"/>
                        </a:rPr>
                        <a:t>Aureo</a:t>
                      </a:r>
                      <a:r>
                        <a:rPr lang="en-US" sz="3200" b="1" u="none" strike="noStrike" dirty="0">
                          <a:effectLst/>
                          <a:latin typeface="+mn-lt"/>
                        </a:rPr>
                        <a:t>®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u="none" strike="noStrike" dirty="0" err="1">
                          <a:effectLst/>
                          <a:latin typeface="+mn-lt"/>
                        </a:rPr>
                        <a:t>Silwet</a:t>
                      </a:r>
                      <a:r>
                        <a:rPr lang="en-US" sz="3200" b="1" u="none" strike="noStrike" dirty="0">
                          <a:effectLst/>
                          <a:latin typeface="+mn-lt"/>
                        </a:rPr>
                        <a:t>®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200" b="1" u="none" strike="noStrike" dirty="0" err="1">
                          <a:effectLst/>
                          <a:latin typeface="+mn-lt"/>
                        </a:rPr>
                        <a:t>Ochima</a:t>
                      </a:r>
                      <a:r>
                        <a:rPr lang="en-US" sz="3200" b="1" u="none" strike="noStrike">
                          <a:effectLst/>
                          <a:latin typeface="+mn-lt"/>
                        </a:rPr>
                        <a:t>®</a:t>
                      </a:r>
                      <a:endParaRPr lang="en-US" sz="3200" b="1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>
                        <a:alpha val="69804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i="0" u="none" strike="noStrike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NA</a:t>
                      </a: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D7D31">
                        <a:alpha val="69804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95526634"/>
                  </a:ext>
                </a:extLst>
              </a:tr>
              <a:tr h="657581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2800" u="none" strike="noStrike" dirty="0">
                          <a:effectLst/>
                          <a:latin typeface="+mn-lt"/>
                        </a:rPr>
                        <a:t>Tx. aplicação (l/ha)</a:t>
                      </a:r>
                      <a:endParaRPr lang="pt-BR" sz="3200" b="0" i="0" u="none" strike="noStrike" dirty="0">
                        <a:solidFill>
                          <a:srgbClr val="000000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vert="vert27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10</a:t>
                      </a:r>
                      <a:endParaRPr lang="en-US" sz="3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T2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T3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T4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T5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972344"/>
                  </a:ext>
                </a:extLst>
              </a:tr>
              <a:tr h="6575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30</a:t>
                      </a:r>
                      <a:endParaRPr lang="en-US" sz="3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T6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T7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T8</a:t>
                      </a:r>
                      <a:endParaRPr lang="en-US" sz="3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T9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01224970"/>
                  </a:ext>
                </a:extLst>
              </a:tr>
              <a:tr h="657581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b="1" u="none" strike="noStrike" dirty="0">
                          <a:solidFill>
                            <a:schemeClr val="bg1"/>
                          </a:solidFill>
                          <a:effectLst/>
                          <a:latin typeface="+mn-lt"/>
                        </a:rPr>
                        <a:t>120</a:t>
                      </a:r>
                      <a:endParaRPr lang="en-US" sz="3200" b="1" i="0" u="none" strike="noStrike" dirty="0">
                        <a:solidFill>
                          <a:schemeClr val="bg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ctr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>
                        <a:lumMod val="95000"/>
                        <a:alpha val="69804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T10</a:t>
                      </a:r>
                      <a:endParaRPr lang="en-US" sz="3200" b="0" i="0" u="none" strike="noStrike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T11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T12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3200" u="none" strike="noStrike" dirty="0">
                          <a:solidFill>
                            <a:schemeClr val="tx1"/>
                          </a:solidFill>
                          <a:effectLst/>
                          <a:latin typeface="+mn-lt"/>
                        </a:rPr>
                        <a:t>T13</a:t>
                      </a:r>
                      <a:endParaRPr lang="en-US" sz="3200" b="0" i="0" u="none" strike="noStrike" dirty="0">
                        <a:solidFill>
                          <a:schemeClr val="tx1"/>
                        </a:solidFill>
                        <a:effectLst/>
                        <a:latin typeface="+mn-lt"/>
                      </a:endParaRPr>
                    </a:p>
                  </a:txBody>
                  <a:tcPr marL="7620" marR="7620" marT="7620" marB="0" anchor="b">
                    <a:lnL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ED7D3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000000">
                        <a:alpha val="40000"/>
                      </a:srgb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9581040"/>
                  </a:ext>
                </a:extLst>
              </a:tr>
            </a:tbl>
          </a:graphicData>
        </a:graphic>
      </p:graphicFrame>
      <p:sp>
        <p:nvSpPr>
          <p:cNvPr id="15" name="Rectangle 14">
            <a:extLst>
              <a:ext uri="{FF2B5EF4-FFF2-40B4-BE49-F238E27FC236}">
                <a16:creationId xmlns:a16="http://schemas.microsoft.com/office/drawing/2014/main" id="{9FC35904-EE3E-A67E-7D1D-B816799F8348}"/>
              </a:ext>
            </a:extLst>
          </p:cNvPr>
          <p:cNvSpPr/>
          <p:nvPr/>
        </p:nvSpPr>
        <p:spPr>
          <a:xfrm>
            <a:off x="3429000" y="5794736"/>
            <a:ext cx="5334000" cy="646298"/>
          </a:xfrm>
          <a:prstGeom prst="rect">
            <a:avLst/>
          </a:prstGeom>
          <a:solidFill>
            <a:srgbClr val="000000">
              <a:alpha val="40000"/>
            </a:srgbClr>
          </a:solidFill>
          <a:ln>
            <a:solidFill>
              <a:srgbClr val="ED7D3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dirty="0"/>
              <a:t>T1: </a:t>
            </a:r>
            <a:r>
              <a:rPr lang="en-US" sz="3200" dirty="0" err="1"/>
              <a:t>Testemunha</a:t>
            </a:r>
            <a:r>
              <a:rPr lang="en-US" sz="3200" dirty="0"/>
              <a:t> </a:t>
            </a:r>
            <a:r>
              <a:rPr lang="en-US" sz="3200" dirty="0" err="1"/>
              <a:t>não</a:t>
            </a:r>
            <a:r>
              <a:rPr lang="en-US" sz="3200" dirty="0"/>
              <a:t> </a:t>
            </a:r>
            <a:r>
              <a:rPr lang="en-US" sz="3200" dirty="0" err="1"/>
              <a:t>aplicada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98144457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2100</TotalTime>
  <Words>362</Words>
  <Application>Microsoft Office PowerPoint</Application>
  <PresentationFormat>Widescreen</PresentationFormat>
  <Paragraphs>127</Paragraphs>
  <Slides>19</Slides>
  <Notes>3</Notes>
  <HiddenSlides>1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3" baseType="lpstr">
      <vt:lpstr>Arial</vt:lpstr>
      <vt:lpstr>Calibri</vt:lpstr>
      <vt:lpstr>Calibri Light</vt:lpstr>
      <vt:lpstr>Office Theme</vt:lpstr>
      <vt:lpstr>Drones de aplicação no controle de Spodoptera frugiperda em milho </vt:lpstr>
      <vt:lpstr>Agenda</vt:lpstr>
      <vt:lpstr>Mercado de Drones</vt:lpstr>
      <vt:lpstr>Aplicação com drones</vt:lpstr>
      <vt:lpstr>Aplicação com drones</vt:lpstr>
      <vt:lpstr>S. frugiperda</vt:lpstr>
      <vt:lpstr>Material e métodos</vt:lpstr>
      <vt:lpstr>Material e métodos</vt:lpstr>
      <vt:lpstr>Material e métodos</vt:lpstr>
      <vt:lpstr>Material e métodos</vt:lpstr>
      <vt:lpstr>Material e métodos</vt:lpstr>
      <vt:lpstr>Campo</vt:lpstr>
      <vt:lpstr>Laboratório</vt:lpstr>
      <vt:lpstr>Laboratório</vt:lpstr>
      <vt:lpstr>PowerPoint Presentation</vt:lpstr>
      <vt:lpstr>PowerPoint Presentation</vt:lpstr>
      <vt:lpstr>Laboratório</vt:lpstr>
      <vt:lpstr>Literatura consultada</vt:lpstr>
      <vt:lpstr>Daniel P. L. Barbosa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Drones de aplicação no controle de Spodoptera frugiperda em milho </dc:title>
  <dc:creator>daniel barbosa</dc:creator>
  <cp:lastModifiedBy>daniel barbosa</cp:lastModifiedBy>
  <cp:revision>1</cp:revision>
  <dcterms:created xsi:type="dcterms:W3CDTF">2024-05-07T22:17:20Z</dcterms:created>
  <dcterms:modified xsi:type="dcterms:W3CDTF">2024-08-16T22:24:13Z</dcterms:modified>
</cp:coreProperties>
</file>